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6"/>
  </p:notesMasterIdLst>
  <p:sldIdLst>
    <p:sldId id="256" r:id="rId2"/>
    <p:sldId id="439" r:id="rId3"/>
    <p:sldId id="358" r:id="rId4"/>
    <p:sldId id="359" r:id="rId5"/>
    <p:sldId id="360" r:id="rId6"/>
    <p:sldId id="361" r:id="rId7"/>
    <p:sldId id="257" r:id="rId8"/>
    <p:sldId id="258" r:id="rId9"/>
    <p:sldId id="268" r:id="rId10"/>
    <p:sldId id="269" r:id="rId11"/>
    <p:sldId id="271" r:id="rId12"/>
    <p:sldId id="272" r:id="rId13"/>
    <p:sldId id="421" r:id="rId14"/>
    <p:sldId id="422" r:id="rId15"/>
    <p:sldId id="274" r:id="rId16"/>
    <p:sldId id="285" r:id="rId17"/>
    <p:sldId id="286" r:id="rId18"/>
    <p:sldId id="278" r:id="rId19"/>
    <p:sldId id="277" r:id="rId20"/>
    <p:sldId id="287" r:id="rId21"/>
    <p:sldId id="288" r:id="rId22"/>
    <p:sldId id="260" r:id="rId23"/>
    <p:sldId id="290" r:id="rId24"/>
    <p:sldId id="291" r:id="rId25"/>
    <p:sldId id="292" r:id="rId26"/>
    <p:sldId id="293" r:id="rId27"/>
    <p:sldId id="295" r:id="rId28"/>
    <p:sldId id="296" r:id="rId29"/>
    <p:sldId id="355" r:id="rId30"/>
    <p:sldId id="356" r:id="rId31"/>
    <p:sldId id="352" r:id="rId32"/>
    <p:sldId id="353" r:id="rId33"/>
    <p:sldId id="354" r:id="rId34"/>
    <p:sldId id="302" r:id="rId35"/>
    <p:sldId id="303" r:id="rId36"/>
    <p:sldId id="304" r:id="rId37"/>
    <p:sldId id="305" r:id="rId38"/>
    <p:sldId id="357" r:id="rId39"/>
    <p:sldId id="306" r:id="rId40"/>
    <p:sldId id="307" r:id="rId41"/>
    <p:sldId id="308" r:id="rId42"/>
    <p:sldId id="316" r:id="rId43"/>
    <p:sldId id="317" r:id="rId44"/>
    <p:sldId id="322" r:id="rId45"/>
    <p:sldId id="362" r:id="rId46"/>
    <p:sldId id="363" r:id="rId47"/>
    <p:sldId id="364" r:id="rId48"/>
    <p:sldId id="365" r:id="rId49"/>
    <p:sldId id="423" r:id="rId50"/>
    <p:sldId id="367" r:id="rId51"/>
    <p:sldId id="366" r:id="rId52"/>
    <p:sldId id="368" r:id="rId53"/>
    <p:sldId id="432" r:id="rId54"/>
    <p:sldId id="369" r:id="rId55"/>
    <p:sldId id="370" r:id="rId56"/>
    <p:sldId id="433" r:id="rId57"/>
    <p:sldId id="371" r:id="rId58"/>
    <p:sldId id="425" r:id="rId59"/>
    <p:sldId id="426" r:id="rId60"/>
    <p:sldId id="427" r:id="rId61"/>
    <p:sldId id="429" r:id="rId62"/>
    <p:sldId id="430" r:id="rId63"/>
    <p:sldId id="431" r:id="rId64"/>
    <p:sldId id="420" r:id="rId65"/>
    <p:sldId id="397" r:id="rId66"/>
    <p:sldId id="398" r:id="rId67"/>
    <p:sldId id="399" r:id="rId68"/>
    <p:sldId id="400" r:id="rId69"/>
    <p:sldId id="401" r:id="rId70"/>
    <p:sldId id="402" r:id="rId71"/>
    <p:sldId id="404" r:id="rId72"/>
    <p:sldId id="405" r:id="rId73"/>
    <p:sldId id="406" r:id="rId74"/>
    <p:sldId id="407" r:id="rId75"/>
    <p:sldId id="408" r:id="rId76"/>
    <p:sldId id="409" r:id="rId77"/>
    <p:sldId id="410" r:id="rId78"/>
    <p:sldId id="372" r:id="rId79"/>
    <p:sldId id="373" r:id="rId80"/>
    <p:sldId id="374" r:id="rId81"/>
    <p:sldId id="375" r:id="rId82"/>
    <p:sldId id="376" r:id="rId83"/>
    <p:sldId id="377" r:id="rId84"/>
    <p:sldId id="378" r:id="rId85"/>
    <p:sldId id="379" r:id="rId86"/>
    <p:sldId id="380" r:id="rId87"/>
    <p:sldId id="411" r:id="rId88"/>
    <p:sldId id="412" r:id="rId89"/>
    <p:sldId id="413" r:id="rId90"/>
    <p:sldId id="414" r:id="rId91"/>
    <p:sldId id="415" r:id="rId92"/>
    <p:sldId id="416" r:id="rId93"/>
    <p:sldId id="417" r:id="rId94"/>
    <p:sldId id="418" r:id="rId95"/>
    <p:sldId id="381" r:id="rId96"/>
    <p:sldId id="382" r:id="rId97"/>
    <p:sldId id="383" r:id="rId98"/>
    <p:sldId id="419" r:id="rId99"/>
    <p:sldId id="435" r:id="rId100"/>
    <p:sldId id="434" r:id="rId101"/>
    <p:sldId id="436" r:id="rId102"/>
    <p:sldId id="437" r:id="rId103"/>
    <p:sldId id="438" r:id="rId104"/>
    <p:sldId id="348" r:id="rId10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569" autoAdjust="0"/>
  </p:normalViewPr>
  <p:slideViewPr>
    <p:cSldViewPr>
      <p:cViewPr varScale="1">
        <p:scale>
          <a:sx n="66" d="100"/>
          <a:sy n="66" d="100"/>
        </p:scale>
        <p:origin x="-147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slide" Target="../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#8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5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#6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#7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5BA9CA-458C-3344-8202-3468B40DC821}" type="doc">
      <dgm:prSet loTypeId="urn:microsoft.com/office/officeart/2008/layout/VerticalCurvedList" loCatId="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7F0D01CA-9E4E-5443-9A5B-A73DB74B7EF8}">
      <dgm:prSet custT="1"/>
      <dgm:spPr/>
      <dgm:t>
        <a:bodyPr/>
        <a:lstStyle/>
        <a:p>
          <a:pPr rtl="0"/>
          <a:r>
            <a:rPr lang="en-US" sz="1900" b="1" dirty="0">
              <a:solidFill>
                <a:srgbClr val="000000"/>
              </a:solidFill>
              <a:latin typeface="Cambria"/>
              <a:cs typeface="Cambria"/>
            </a:rPr>
            <a:t>Elaborate training on various roles in election.</a:t>
          </a:r>
        </a:p>
      </dgm:t>
    </dgm:pt>
    <dgm:pt modelId="{4E32E249-CBE3-D449-B9D8-604DA83DE932}" type="parTrans" cxnId="{48CD024A-C57F-634E-988B-0AD1E3421B7F}">
      <dgm:prSet/>
      <dgm:spPr/>
      <dgm:t>
        <a:bodyPr/>
        <a:lstStyle/>
        <a:p>
          <a:endParaRPr lang="en-US" sz="1900" b="1">
            <a:solidFill>
              <a:srgbClr val="000000"/>
            </a:solidFill>
            <a:latin typeface="Cambria"/>
            <a:cs typeface="Cambria"/>
          </a:endParaRPr>
        </a:p>
      </dgm:t>
    </dgm:pt>
    <dgm:pt modelId="{37DCDFE9-235C-1D49-A2B5-CAE8BD539C68}" type="sibTrans" cxnId="{48CD024A-C57F-634E-988B-0AD1E3421B7F}">
      <dgm:prSet/>
      <dgm:spPr/>
      <dgm:t>
        <a:bodyPr/>
        <a:lstStyle/>
        <a:p>
          <a:endParaRPr lang="en-US" sz="1900" b="1">
            <a:solidFill>
              <a:srgbClr val="000000"/>
            </a:solidFill>
            <a:latin typeface="Cambria"/>
            <a:cs typeface="Cambria"/>
          </a:endParaRPr>
        </a:p>
      </dgm:t>
    </dgm:pt>
    <dgm:pt modelId="{17CEB230-321F-D34B-BF31-E0D35567B81D}">
      <dgm:prSet custT="1"/>
      <dgm:spPr/>
      <dgm:t>
        <a:bodyPr/>
        <a:lstStyle/>
        <a:p>
          <a:pPr rtl="0"/>
          <a:r>
            <a:rPr lang="en-US" sz="1900" b="1">
              <a:solidFill>
                <a:srgbClr val="000000"/>
              </a:solidFill>
              <a:latin typeface="Cambria"/>
              <a:cs typeface="Cambria"/>
            </a:rPr>
            <a:t>Special Executive Magisterial powers on duty for 7 days (upto poll day).</a:t>
          </a:r>
        </a:p>
      </dgm:t>
    </dgm:pt>
    <dgm:pt modelId="{704D6A72-F4C9-1D44-80A6-29F36C9A4ABC}" type="parTrans" cxnId="{2342E3CD-11F2-824C-ACB1-4EBAE4ACE999}">
      <dgm:prSet/>
      <dgm:spPr/>
      <dgm:t>
        <a:bodyPr/>
        <a:lstStyle/>
        <a:p>
          <a:endParaRPr lang="en-US" sz="1900" b="1">
            <a:solidFill>
              <a:srgbClr val="000000"/>
            </a:solidFill>
            <a:latin typeface="Cambria"/>
            <a:cs typeface="Cambria"/>
          </a:endParaRPr>
        </a:p>
      </dgm:t>
    </dgm:pt>
    <dgm:pt modelId="{C9401AEE-C8A8-7A4D-84F0-FB36883D1DD7}" type="sibTrans" cxnId="{2342E3CD-11F2-824C-ACB1-4EBAE4ACE999}">
      <dgm:prSet/>
      <dgm:spPr/>
      <dgm:t>
        <a:bodyPr/>
        <a:lstStyle/>
        <a:p>
          <a:endParaRPr lang="en-US" sz="1900" b="1">
            <a:solidFill>
              <a:srgbClr val="000000"/>
            </a:solidFill>
            <a:latin typeface="Cambria"/>
            <a:cs typeface="Cambria"/>
          </a:endParaRPr>
        </a:p>
      </dgm:t>
    </dgm:pt>
    <dgm:pt modelId="{16B3F491-2353-E64F-A81B-2DF701739E56}">
      <dgm:prSet custT="1"/>
      <dgm:spPr/>
      <dgm:t>
        <a:bodyPr/>
        <a:lstStyle/>
        <a:p>
          <a:pPr rtl="0"/>
          <a:r>
            <a:rPr lang="en-US" sz="1900" b="1">
              <a:solidFill>
                <a:srgbClr val="000000"/>
              </a:solidFill>
              <a:latin typeface="Cambria"/>
              <a:cs typeface="Cambria"/>
            </a:rPr>
            <a:t>A detailed map of his/ her sector.</a:t>
          </a:r>
        </a:p>
      </dgm:t>
    </dgm:pt>
    <dgm:pt modelId="{3D4FA2A5-4A06-CC4C-80D0-59421BBAAEAE}" type="parTrans" cxnId="{E9CD26D2-9577-CC41-9C02-68D7CEA37A65}">
      <dgm:prSet/>
      <dgm:spPr/>
      <dgm:t>
        <a:bodyPr/>
        <a:lstStyle/>
        <a:p>
          <a:endParaRPr lang="en-US" sz="1900" b="1">
            <a:solidFill>
              <a:srgbClr val="000000"/>
            </a:solidFill>
            <a:latin typeface="Cambria"/>
            <a:cs typeface="Cambria"/>
          </a:endParaRPr>
        </a:p>
      </dgm:t>
    </dgm:pt>
    <dgm:pt modelId="{36956A63-297B-E244-A159-4C66332DE159}" type="sibTrans" cxnId="{E9CD26D2-9577-CC41-9C02-68D7CEA37A65}">
      <dgm:prSet/>
      <dgm:spPr/>
      <dgm:t>
        <a:bodyPr/>
        <a:lstStyle/>
        <a:p>
          <a:endParaRPr lang="en-US" sz="1900" b="1">
            <a:solidFill>
              <a:srgbClr val="000000"/>
            </a:solidFill>
            <a:latin typeface="Cambria"/>
            <a:cs typeface="Cambria"/>
          </a:endParaRPr>
        </a:p>
      </dgm:t>
    </dgm:pt>
    <dgm:pt modelId="{47063D05-D5CD-6941-B17E-C0AEE8DE2252}">
      <dgm:prSet custT="1"/>
      <dgm:spPr/>
      <dgm:t>
        <a:bodyPr/>
        <a:lstStyle/>
        <a:p>
          <a:pPr rtl="0"/>
          <a:r>
            <a:rPr lang="en-US" sz="1900" b="1" dirty="0">
              <a:solidFill>
                <a:srgbClr val="000000"/>
              </a:solidFill>
              <a:latin typeface="Cambria"/>
              <a:cs typeface="Cambria"/>
            </a:rPr>
            <a:t>A vehicle and fuel well in advance</a:t>
          </a:r>
        </a:p>
      </dgm:t>
    </dgm:pt>
    <dgm:pt modelId="{44665FA7-4823-8048-AF4B-41CE0B40D070}" type="parTrans" cxnId="{1F1A9053-ACF7-D244-B5FC-0E70A32AC1DF}">
      <dgm:prSet/>
      <dgm:spPr/>
      <dgm:t>
        <a:bodyPr/>
        <a:lstStyle/>
        <a:p>
          <a:endParaRPr lang="en-US" sz="1900" b="1">
            <a:solidFill>
              <a:srgbClr val="000000"/>
            </a:solidFill>
            <a:latin typeface="Cambria"/>
            <a:cs typeface="Cambria"/>
          </a:endParaRPr>
        </a:p>
      </dgm:t>
    </dgm:pt>
    <dgm:pt modelId="{2451CCFB-8681-1D4B-A1A6-A1823650FEAC}" type="sibTrans" cxnId="{1F1A9053-ACF7-D244-B5FC-0E70A32AC1DF}">
      <dgm:prSet/>
      <dgm:spPr/>
      <dgm:t>
        <a:bodyPr/>
        <a:lstStyle/>
        <a:p>
          <a:endParaRPr lang="en-US" sz="1900" b="1">
            <a:solidFill>
              <a:srgbClr val="000000"/>
            </a:solidFill>
            <a:latin typeface="Cambria"/>
            <a:cs typeface="Cambria"/>
          </a:endParaRPr>
        </a:p>
      </dgm:t>
    </dgm:pt>
    <dgm:pt modelId="{A9D95E82-46B7-3E49-8AB6-4A1CA8B6C884}">
      <dgm:prSet custT="1"/>
      <dgm:spPr/>
      <dgm:t>
        <a:bodyPr/>
        <a:lstStyle/>
        <a:p>
          <a:pPr rtl="0"/>
          <a:r>
            <a:rPr lang="en-US" sz="1900" b="1">
              <a:solidFill>
                <a:srgbClr val="000000"/>
              </a:solidFill>
              <a:latin typeface="Cambria"/>
              <a:cs typeface="Cambria"/>
            </a:rPr>
            <a:t>The list of notified polling stations in his area.</a:t>
          </a:r>
        </a:p>
      </dgm:t>
    </dgm:pt>
    <dgm:pt modelId="{D29A6100-3B6A-E64F-AFE6-583891555F9C}" type="parTrans" cxnId="{C8858470-9D74-1147-A88B-DEF855FFF575}">
      <dgm:prSet/>
      <dgm:spPr/>
      <dgm:t>
        <a:bodyPr/>
        <a:lstStyle/>
        <a:p>
          <a:endParaRPr lang="en-US" sz="1900" b="1">
            <a:solidFill>
              <a:srgbClr val="000000"/>
            </a:solidFill>
            <a:latin typeface="Cambria"/>
            <a:cs typeface="Cambria"/>
          </a:endParaRPr>
        </a:p>
      </dgm:t>
    </dgm:pt>
    <dgm:pt modelId="{303FA563-D983-FA4C-8EF3-C153845C1D1A}" type="sibTrans" cxnId="{C8858470-9D74-1147-A88B-DEF855FFF575}">
      <dgm:prSet/>
      <dgm:spPr/>
      <dgm:t>
        <a:bodyPr/>
        <a:lstStyle/>
        <a:p>
          <a:endParaRPr lang="en-US" sz="1900" b="1">
            <a:solidFill>
              <a:srgbClr val="000000"/>
            </a:solidFill>
            <a:latin typeface="Cambria"/>
            <a:cs typeface="Cambria"/>
          </a:endParaRPr>
        </a:p>
      </dgm:t>
    </dgm:pt>
    <dgm:pt modelId="{6567144A-494B-AD4F-9B94-07E930748B90}">
      <dgm:prSet custT="1"/>
      <dgm:spPr/>
      <dgm:t>
        <a:bodyPr/>
        <a:lstStyle/>
        <a:p>
          <a:pPr rtl="0"/>
          <a:r>
            <a:rPr lang="en-US" sz="1900" b="1">
              <a:solidFill>
                <a:srgbClr val="000000"/>
              </a:solidFill>
              <a:latin typeface="Cambria"/>
              <a:cs typeface="Cambria"/>
            </a:rPr>
            <a:t>Details about the voter help lines existing in his sector.</a:t>
          </a:r>
        </a:p>
      </dgm:t>
    </dgm:pt>
    <dgm:pt modelId="{207D2E3A-CA3B-BF4A-9A80-31285C5F74D1}" type="parTrans" cxnId="{DD65F2A1-94AB-F74C-94F5-628CEC41942D}">
      <dgm:prSet/>
      <dgm:spPr/>
      <dgm:t>
        <a:bodyPr/>
        <a:lstStyle/>
        <a:p>
          <a:endParaRPr lang="en-US" sz="1900" b="1">
            <a:solidFill>
              <a:srgbClr val="000000"/>
            </a:solidFill>
            <a:latin typeface="Cambria"/>
            <a:cs typeface="Cambria"/>
          </a:endParaRPr>
        </a:p>
      </dgm:t>
    </dgm:pt>
    <dgm:pt modelId="{FF1B6AE6-2CBC-2A4A-B7B5-78CCAAF4E158}" type="sibTrans" cxnId="{DD65F2A1-94AB-F74C-94F5-628CEC41942D}">
      <dgm:prSet/>
      <dgm:spPr/>
      <dgm:t>
        <a:bodyPr/>
        <a:lstStyle/>
        <a:p>
          <a:endParaRPr lang="en-US" sz="1900" b="1">
            <a:solidFill>
              <a:srgbClr val="000000"/>
            </a:solidFill>
            <a:latin typeface="Cambria"/>
            <a:cs typeface="Cambria"/>
          </a:endParaRPr>
        </a:p>
      </dgm:t>
    </dgm:pt>
    <dgm:pt modelId="{CD3F9902-C328-9D44-B422-0D247685A443}" type="pres">
      <dgm:prSet presAssocID="{185BA9CA-458C-3344-8202-3468B40DC82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48D7FABC-B9B6-CC4B-B89C-7BF01AE62CC7}" type="pres">
      <dgm:prSet presAssocID="{185BA9CA-458C-3344-8202-3468B40DC821}" presName="Name1" presStyleCnt="0"/>
      <dgm:spPr/>
    </dgm:pt>
    <dgm:pt modelId="{EBD123E8-0802-1E4E-AA62-6EF5EB7DBD67}" type="pres">
      <dgm:prSet presAssocID="{185BA9CA-458C-3344-8202-3468B40DC821}" presName="cycle" presStyleCnt="0"/>
      <dgm:spPr/>
    </dgm:pt>
    <dgm:pt modelId="{9A81EC17-575F-1F48-8CD7-CAA8E30A9BCB}" type="pres">
      <dgm:prSet presAssocID="{185BA9CA-458C-3344-8202-3468B40DC821}" presName="srcNode" presStyleLbl="node1" presStyleIdx="0" presStyleCnt="6"/>
      <dgm:spPr/>
    </dgm:pt>
    <dgm:pt modelId="{97E82D11-DDC5-1549-A552-276DC19B7BEE}" type="pres">
      <dgm:prSet presAssocID="{185BA9CA-458C-3344-8202-3468B40DC821}" presName="conn" presStyleLbl="parChTrans1D2" presStyleIdx="0" presStyleCnt="1"/>
      <dgm:spPr/>
      <dgm:t>
        <a:bodyPr/>
        <a:lstStyle/>
        <a:p>
          <a:endParaRPr lang="en-US"/>
        </a:p>
      </dgm:t>
    </dgm:pt>
    <dgm:pt modelId="{E6620276-6721-7942-B4DE-BCE1B3A780D3}" type="pres">
      <dgm:prSet presAssocID="{185BA9CA-458C-3344-8202-3468B40DC821}" presName="extraNode" presStyleLbl="node1" presStyleIdx="0" presStyleCnt="6"/>
      <dgm:spPr/>
    </dgm:pt>
    <dgm:pt modelId="{47BE48BD-91B4-7D48-9F98-1E631704FC5E}" type="pres">
      <dgm:prSet presAssocID="{185BA9CA-458C-3344-8202-3468B40DC821}" presName="dstNode" presStyleLbl="node1" presStyleIdx="0" presStyleCnt="6"/>
      <dgm:spPr/>
    </dgm:pt>
    <dgm:pt modelId="{1D5D3CD9-4461-9D40-BAF0-A746FCC9EC7B}" type="pres">
      <dgm:prSet presAssocID="{7F0D01CA-9E4E-5443-9A5B-A73DB74B7EF8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CBBF92-B91B-8B47-82B2-EE2EA2FDFE5A}" type="pres">
      <dgm:prSet presAssocID="{7F0D01CA-9E4E-5443-9A5B-A73DB74B7EF8}" presName="accent_1" presStyleCnt="0"/>
      <dgm:spPr/>
    </dgm:pt>
    <dgm:pt modelId="{74D70497-B0F0-4241-AB3A-0C4EB96808A8}" type="pres">
      <dgm:prSet presAssocID="{7F0D01CA-9E4E-5443-9A5B-A73DB74B7EF8}" presName="accentRepeatNode" presStyleLbl="solidFgAcc1" presStyleIdx="0" presStyleCnt="6"/>
      <dgm:spPr/>
    </dgm:pt>
    <dgm:pt modelId="{BEA45813-9663-314A-9C23-32ADB91514C8}" type="pres">
      <dgm:prSet presAssocID="{17CEB230-321F-D34B-BF31-E0D35567B81D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7007ED-0ACB-EF4E-92CA-CBD5450CDFED}" type="pres">
      <dgm:prSet presAssocID="{17CEB230-321F-D34B-BF31-E0D35567B81D}" presName="accent_2" presStyleCnt="0"/>
      <dgm:spPr/>
    </dgm:pt>
    <dgm:pt modelId="{9FDB88EE-D852-F44C-A404-C604949ED74F}" type="pres">
      <dgm:prSet presAssocID="{17CEB230-321F-D34B-BF31-E0D35567B81D}" presName="accentRepeatNode" presStyleLbl="solidFgAcc1" presStyleIdx="1" presStyleCnt="6"/>
      <dgm:spPr/>
    </dgm:pt>
    <dgm:pt modelId="{7079DE7F-E983-B04F-AB99-FFD61C86EB44}" type="pres">
      <dgm:prSet presAssocID="{16B3F491-2353-E64F-A81B-2DF701739E56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EBE9EE-B603-4E4E-9DF8-47A0C59AAECD}" type="pres">
      <dgm:prSet presAssocID="{16B3F491-2353-E64F-A81B-2DF701739E56}" presName="accent_3" presStyleCnt="0"/>
      <dgm:spPr/>
    </dgm:pt>
    <dgm:pt modelId="{7527A7A4-CF00-9741-80E6-35B6A56058A0}" type="pres">
      <dgm:prSet presAssocID="{16B3F491-2353-E64F-A81B-2DF701739E56}" presName="accentRepeatNode" presStyleLbl="solidFgAcc1" presStyleIdx="2" presStyleCnt="6"/>
      <dgm:spPr/>
    </dgm:pt>
    <dgm:pt modelId="{FF16F581-6A1E-2749-889B-69350C2EFB52}" type="pres">
      <dgm:prSet presAssocID="{47063D05-D5CD-6941-B17E-C0AEE8DE2252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9FF25E-A08C-A045-BA39-4F02F31D25C8}" type="pres">
      <dgm:prSet presAssocID="{47063D05-D5CD-6941-B17E-C0AEE8DE2252}" presName="accent_4" presStyleCnt="0"/>
      <dgm:spPr/>
    </dgm:pt>
    <dgm:pt modelId="{ECA9620F-21F5-A542-86A8-7451BDCE4FDC}" type="pres">
      <dgm:prSet presAssocID="{47063D05-D5CD-6941-B17E-C0AEE8DE2252}" presName="accentRepeatNode" presStyleLbl="solidFgAcc1" presStyleIdx="3" presStyleCnt="6"/>
      <dgm:spPr/>
    </dgm:pt>
    <dgm:pt modelId="{8BC78D8E-63C0-A843-89CE-66C17608AB57}" type="pres">
      <dgm:prSet presAssocID="{A9D95E82-46B7-3E49-8AB6-4A1CA8B6C884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113E24-A578-634E-8011-ED3BF3AB293B}" type="pres">
      <dgm:prSet presAssocID="{A9D95E82-46B7-3E49-8AB6-4A1CA8B6C884}" presName="accent_5" presStyleCnt="0"/>
      <dgm:spPr/>
    </dgm:pt>
    <dgm:pt modelId="{54ABB6F8-36A5-074A-945C-84D441A51CFD}" type="pres">
      <dgm:prSet presAssocID="{A9D95E82-46B7-3E49-8AB6-4A1CA8B6C884}" presName="accentRepeatNode" presStyleLbl="solidFgAcc1" presStyleIdx="4" presStyleCnt="6"/>
      <dgm:spPr/>
    </dgm:pt>
    <dgm:pt modelId="{8BE3A970-BDA0-144B-B83E-CB5D9755D631}" type="pres">
      <dgm:prSet presAssocID="{6567144A-494B-AD4F-9B94-07E930748B90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190ABF-7EE9-6A46-AC26-925626FFA65D}" type="pres">
      <dgm:prSet presAssocID="{6567144A-494B-AD4F-9B94-07E930748B90}" presName="accent_6" presStyleCnt="0"/>
      <dgm:spPr/>
    </dgm:pt>
    <dgm:pt modelId="{A70D1864-F85E-004B-9A4C-53367D78F076}" type="pres">
      <dgm:prSet presAssocID="{6567144A-494B-AD4F-9B94-07E930748B90}" presName="accentRepeatNode" presStyleLbl="solidFgAcc1" presStyleIdx="5" presStyleCnt="6"/>
      <dgm:spPr/>
    </dgm:pt>
  </dgm:ptLst>
  <dgm:cxnLst>
    <dgm:cxn modelId="{36B01929-D756-4918-9F45-9C894DC5A277}" type="presOf" srcId="{185BA9CA-458C-3344-8202-3468B40DC821}" destId="{CD3F9902-C328-9D44-B422-0D247685A443}" srcOrd="0" destOrd="0" presId="urn:microsoft.com/office/officeart/2008/layout/VerticalCurvedList"/>
    <dgm:cxn modelId="{3D1C42AC-9111-4DF9-A415-0CC0F6DA83AA}" type="presOf" srcId="{37DCDFE9-235C-1D49-A2B5-CAE8BD539C68}" destId="{97E82D11-DDC5-1549-A552-276DC19B7BEE}" srcOrd="0" destOrd="0" presId="urn:microsoft.com/office/officeart/2008/layout/VerticalCurvedList"/>
    <dgm:cxn modelId="{48CD024A-C57F-634E-988B-0AD1E3421B7F}" srcId="{185BA9CA-458C-3344-8202-3468B40DC821}" destId="{7F0D01CA-9E4E-5443-9A5B-A73DB74B7EF8}" srcOrd="0" destOrd="0" parTransId="{4E32E249-CBE3-D449-B9D8-604DA83DE932}" sibTransId="{37DCDFE9-235C-1D49-A2B5-CAE8BD539C68}"/>
    <dgm:cxn modelId="{4D9DBA9F-9332-4811-9132-5D9BA43B7AE6}" type="presOf" srcId="{7F0D01CA-9E4E-5443-9A5B-A73DB74B7EF8}" destId="{1D5D3CD9-4461-9D40-BAF0-A746FCC9EC7B}" srcOrd="0" destOrd="0" presId="urn:microsoft.com/office/officeart/2008/layout/VerticalCurvedList"/>
    <dgm:cxn modelId="{C8858470-9D74-1147-A88B-DEF855FFF575}" srcId="{185BA9CA-458C-3344-8202-3468B40DC821}" destId="{A9D95E82-46B7-3E49-8AB6-4A1CA8B6C884}" srcOrd="4" destOrd="0" parTransId="{D29A6100-3B6A-E64F-AFE6-583891555F9C}" sibTransId="{303FA563-D983-FA4C-8EF3-C153845C1D1A}"/>
    <dgm:cxn modelId="{8981F2C1-1272-45C4-A843-0D7CF30CF27B}" type="presOf" srcId="{6567144A-494B-AD4F-9B94-07E930748B90}" destId="{8BE3A970-BDA0-144B-B83E-CB5D9755D631}" srcOrd="0" destOrd="0" presId="urn:microsoft.com/office/officeart/2008/layout/VerticalCurvedList"/>
    <dgm:cxn modelId="{DD65F2A1-94AB-F74C-94F5-628CEC41942D}" srcId="{185BA9CA-458C-3344-8202-3468B40DC821}" destId="{6567144A-494B-AD4F-9B94-07E930748B90}" srcOrd="5" destOrd="0" parTransId="{207D2E3A-CA3B-BF4A-9A80-31285C5F74D1}" sibTransId="{FF1B6AE6-2CBC-2A4A-B7B5-78CCAAF4E158}"/>
    <dgm:cxn modelId="{094EA550-F9B3-45D9-8456-073F3A5796FD}" type="presOf" srcId="{17CEB230-321F-D34B-BF31-E0D35567B81D}" destId="{BEA45813-9663-314A-9C23-32ADB91514C8}" srcOrd="0" destOrd="0" presId="urn:microsoft.com/office/officeart/2008/layout/VerticalCurvedList"/>
    <dgm:cxn modelId="{9E7DBC8E-2556-4C4C-98C9-429F0D08819E}" type="presOf" srcId="{47063D05-D5CD-6941-B17E-C0AEE8DE2252}" destId="{FF16F581-6A1E-2749-889B-69350C2EFB52}" srcOrd="0" destOrd="0" presId="urn:microsoft.com/office/officeart/2008/layout/VerticalCurvedList"/>
    <dgm:cxn modelId="{1FBE2397-2DCF-4F30-89F4-C08ACE696AB0}" type="presOf" srcId="{16B3F491-2353-E64F-A81B-2DF701739E56}" destId="{7079DE7F-E983-B04F-AB99-FFD61C86EB44}" srcOrd="0" destOrd="0" presId="urn:microsoft.com/office/officeart/2008/layout/VerticalCurvedList"/>
    <dgm:cxn modelId="{E9CD26D2-9577-CC41-9C02-68D7CEA37A65}" srcId="{185BA9CA-458C-3344-8202-3468B40DC821}" destId="{16B3F491-2353-E64F-A81B-2DF701739E56}" srcOrd="2" destOrd="0" parTransId="{3D4FA2A5-4A06-CC4C-80D0-59421BBAAEAE}" sibTransId="{36956A63-297B-E244-A159-4C66332DE159}"/>
    <dgm:cxn modelId="{2342E3CD-11F2-824C-ACB1-4EBAE4ACE999}" srcId="{185BA9CA-458C-3344-8202-3468B40DC821}" destId="{17CEB230-321F-D34B-BF31-E0D35567B81D}" srcOrd="1" destOrd="0" parTransId="{704D6A72-F4C9-1D44-80A6-29F36C9A4ABC}" sibTransId="{C9401AEE-C8A8-7A4D-84F0-FB36883D1DD7}"/>
    <dgm:cxn modelId="{F3360940-EC8A-459A-8005-D88F58C8A5C3}" type="presOf" srcId="{A9D95E82-46B7-3E49-8AB6-4A1CA8B6C884}" destId="{8BC78D8E-63C0-A843-89CE-66C17608AB57}" srcOrd="0" destOrd="0" presId="urn:microsoft.com/office/officeart/2008/layout/VerticalCurvedList"/>
    <dgm:cxn modelId="{1F1A9053-ACF7-D244-B5FC-0E70A32AC1DF}" srcId="{185BA9CA-458C-3344-8202-3468B40DC821}" destId="{47063D05-D5CD-6941-B17E-C0AEE8DE2252}" srcOrd="3" destOrd="0" parTransId="{44665FA7-4823-8048-AF4B-41CE0B40D070}" sibTransId="{2451CCFB-8681-1D4B-A1A6-A1823650FEAC}"/>
    <dgm:cxn modelId="{B9DB932C-5DD7-46D7-A2A5-D57D3AF2A65B}" type="presParOf" srcId="{CD3F9902-C328-9D44-B422-0D247685A443}" destId="{48D7FABC-B9B6-CC4B-B89C-7BF01AE62CC7}" srcOrd="0" destOrd="0" presId="urn:microsoft.com/office/officeart/2008/layout/VerticalCurvedList"/>
    <dgm:cxn modelId="{22FD438F-C60B-4341-9C8F-4FFA037D0814}" type="presParOf" srcId="{48D7FABC-B9B6-CC4B-B89C-7BF01AE62CC7}" destId="{EBD123E8-0802-1E4E-AA62-6EF5EB7DBD67}" srcOrd="0" destOrd="0" presId="urn:microsoft.com/office/officeart/2008/layout/VerticalCurvedList"/>
    <dgm:cxn modelId="{D09A9883-6695-4567-947A-0189E4BFA477}" type="presParOf" srcId="{EBD123E8-0802-1E4E-AA62-6EF5EB7DBD67}" destId="{9A81EC17-575F-1F48-8CD7-CAA8E30A9BCB}" srcOrd="0" destOrd="0" presId="urn:microsoft.com/office/officeart/2008/layout/VerticalCurvedList"/>
    <dgm:cxn modelId="{7C126684-A33E-44E1-A243-BAA2A8E413A7}" type="presParOf" srcId="{EBD123E8-0802-1E4E-AA62-6EF5EB7DBD67}" destId="{97E82D11-DDC5-1549-A552-276DC19B7BEE}" srcOrd="1" destOrd="0" presId="urn:microsoft.com/office/officeart/2008/layout/VerticalCurvedList"/>
    <dgm:cxn modelId="{485D95F9-E9DA-48F5-B666-D506D8DC76A4}" type="presParOf" srcId="{EBD123E8-0802-1E4E-AA62-6EF5EB7DBD67}" destId="{E6620276-6721-7942-B4DE-BCE1B3A780D3}" srcOrd="2" destOrd="0" presId="urn:microsoft.com/office/officeart/2008/layout/VerticalCurvedList"/>
    <dgm:cxn modelId="{23E3DC21-4FC4-4BDD-A166-9FACD3983CB4}" type="presParOf" srcId="{EBD123E8-0802-1E4E-AA62-6EF5EB7DBD67}" destId="{47BE48BD-91B4-7D48-9F98-1E631704FC5E}" srcOrd="3" destOrd="0" presId="urn:microsoft.com/office/officeart/2008/layout/VerticalCurvedList"/>
    <dgm:cxn modelId="{551E0577-0CC9-47A6-B7FD-127547705A3F}" type="presParOf" srcId="{48D7FABC-B9B6-CC4B-B89C-7BF01AE62CC7}" destId="{1D5D3CD9-4461-9D40-BAF0-A746FCC9EC7B}" srcOrd="1" destOrd="0" presId="urn:microsoft.com/office/officeart/2008/layout/VerticalCurvedList"/>
    <dgm:cxn modelId="{01EF6B71-5386-48CB-91AC-CE812016507A}" type="presParOf" srcId="{48D7FABC-B9B6-CC4B-B89C-7BF01AE62CC7}" destId="{71CBBF92-B91B-8B47-82B2-EE2EA2FDFE5A}" srcOrd="2" destOrd="0" presId="urn:microsoft.com/office/officeart/2008/layout/VerticalCurvedList"/>
    <dgm:cxn modelId="{E32ECD21-F2C7-43BF-8D5A-127ABAACE6D9}" type="presParOf" srcId="{71CBBF92-B91B-8B47-82B2-EE2EA2FDFE5A}" destId="{74D70497-B0F0-4241-AB3A-0C4EB96808A8}" srcOrd="0" destOrd="0" presId="urn:microsoft.com/office/officeart/2008/layout/VerticalCurvedList"/>
    <dgm:cxn modelId="{3C0BD5A8-AF0E-41D2-8840-5493B556B781}" type="presParOf" srcId="{48D7FABC-B9B6-CC4B-B89C-7BF01AE62CC7}" destId="{BEA45813-9663-314A-9C23-32ADB91514C8}" srcOrd="3" destOrd="0" presId="urn:microsoft.com/office/officeart/2008/layout/VerticalCurvedList"/>
    <dgm:cxn modelId="{61765E41-D39C-49AD-93DB-B91254A2EEB0}" type="presParOf" srcId="{48D7FABC-B9B6-CC4B-B89C-7BF01AE62CC7}" destId="{0B7007ED-0ACB-EF4E-92CA-CBD5450CDFED}" srcOrd="4" destOrd="0" presId="urn:microsoft.com/office/officeart/2008/layout/VerticalCurvedList"/>
    <dgm:cxn modelId="{26356AFB-5A88-439D-A0C3-0FC742005264}" type="presParOf" srcId="{0B7007ED-0ACB-EF4E-92CA-CBD5450CDFED}" destId="{9FDB88EE-D852-F44C-A404-C604949ED74F}" srcOrd="0" destOrd="0" presId="urn:microsoft.com/office/officeart/2008/layout/VerticalCurvedList"/>
    <dgm:cxn modelId="{C09E9C8F-771D-4F6B-AB1F-D07F1EABD453}" type="presParOf" srcId="{48D7FABC-B9B6-CC4B-B89C-7BF01AE62CC7}" destId="{7079DE7F-E983-B04F-AB99-FFD61C86EB44}" srcOrd="5" destOrd="0" presId="urn:microsoft.com/office/officeart/2008/layout/VerticalCurvedList"/>
    <dgm:cxn modelId="{3191D9E2-CE5F-43AF-A7B1-70D4F3196159}" type="presParOf" srcId="{48D7FABC-B9B6-CC4B-B89C-7BF01AE62CC7}" destId="{EFEBE9EE-B603-4E4E-9DF8-47A0C59AAECD}" srcOrd="6" destOrd="0" presId="urn:microsoft.com/office/officeart/2008/layout/VerticalCurvedList"/>
    <dgm:cxn modelId="{C45C4D28-D196-4B26-9411-16272D2AA160}" type="presParOf" srcId="{EFEBE9EE-B603-4E4E-9DF8-47A0C59AAECD}" destId="{7527A7A4-CF00-9741-80E6-35B6A56058A0}" srcOrd="0" destOrd="0" presId="urn:microsoft.com/office/officeart/2008/layout/VerticalCurvedList"/>
    <dgm:cxn modelId="{90B28F53-5272-47B6-847D-A12FE30E73C9}" type="presParOf" srcId="{48D7FABC-B9B6-CC4B-B89C-7BF01AE62CC7}" destId="{FF16F581-6A1E-2749-889B-69350C2EFB52}" srcOrd="7" destOrd="0" presId="urn:microsoft.com/office/officeart/2008/layout/VerticalCurvedList"/>
    <dgm:cxn modelId="{150EE7E4-982D-4F30-B7B5-BE969D51EF59}" type="presParOf" srcId="{48D7FABC-B9B6-CC4B-B89C-7BF01AE62CC7}" destId="{0A9FF25E-A08C-A045-BA39-4F02F31D25C8}" srcOrd="8" destOrd="0" presId="urn:microsoft.com/office/officeart/2008/layout/VerticalCurvedList"/>
    <dgm:cxn modelId="{C7E52EE8-09AB-4211-BBD9-B4BE1FC98560}" type="presParOf" srcId="{0A9FF25E-A08C-A045-BA39-4F02F31D25C8}" destId="{ECA9620F-21F5-A542-86A8-7451BDCE4FDC}" srcOrd="0" destOrd="0" presId="urn:microsoft.com/office/officeart/2008/layout/VerticalCurvedList"/>
    <dgm:cxn modelId="{19F3E68A-041C-4B46-85EF-007C153CF583}" type="presParOf" srcId="{48D7FABC-B9B6-CC4B-B89C-7BF01AE62CC7}" destId="{8BC78D8E-63C0-A843-89CE-66C17608AB57}" srcOrd="9" destOrd="0" presId="urn:microsoft.com/office/officeart/2008/layout/VerticalCurvedList"/>
    <dgm:cxn modelId="{A1C5C029-DD6E-430C-9DEF-6D8E72712EC4}" type="presParOf" srcId="{48D7FABC-B9B6-CC4B-B89C-7BF01AE62CC7}" destId="{4C113E24-A578-634E-8011-ED3BF3AB293B}" srcOrd="10" destOrd="0" presId="urn:microsoft.com/office/officeart/2008/layout/VerticalCurvedList"/>
    <dgm:cxn modelId="{FF70EC31-9CD4-4003-88E6-0E9C413A7EAA}" type="presParOf" srcId="{4C113E24-A578-634E-8011-ED3BF3AB293B}" destId="{54ABB6F8-36A5-074A-945C-84D441A51CFD}" srcOrd="0" destOrd="0" presId="urn:microsoft.com/office/officeart/2008/layout/VerticalCurvedList"/>
    <dgm:cxn modelId="{AAF25DAE-F904-489F-A9F0-8496A8A95653}" type="presParOf" srcId="{48D7FABC-B9B6-CC4B-B89C-7BF01AE62CC7}" destId="{8BE3A970-BDA0-144B-B83E-CB5D9755D631}" srcOrd="11" destOrd="0" presId="urn:microsoft.com/office/officeart/2008/layout/VerticalCurvedList"/>
    <dgm:cxn modelId="{9A5F8A01-9D9A-4D3A-AE82-C6852EB13EFA}" type="presParOf" srcId="{48D7FABC-B9B6-CC4B-B89C-7BF01AE62CC7}" destId="{0C190ABF-7EE9-6A46-AC26-925626FFA65D}" srcOrd="12" destOrd="0" presId="urn:microsoft.com/office/officeart/2008/layout/VerticalCurvedList"/>
    <dgm:cxn modelId="{E6880318-1D7A-43BE-B8FD-6F30D8852069}" type="presParOf" srcId="{0C190ABF-7EE9-6A46-AC26-925626FFA65D}" destId="{A70D1864-F85E-004B-9A4C-53367D78F07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E73A241-35C6-E248-BDEC-D5124968EBAC}" type="doc">
      <dgm:prSet loTypeId="urn:microsoft.com/office/officeart/2005/8/layout/vList4#3" loCatId="" qsTypeId="urn:microsoft.com/office/officeart/2005/8/quickstyle/simple1" qsCatId="simple" csTypeId="urn:microsoft.com/office/officeart/2005/8/colors/colorful1#8" csCatId="colorful" phldr="1"/>
      <dgm:spPr/>
      <dgm:t>
        <a:bodyPr/>
        <a:lstStyle/>
        <a:p>
          <a:endParaRPr lang="en-US"/>
        </a:p>
      </dgm:t>
    </dgm:pt>
    <dgm:pt modelId="{4B19227B-9715-0440-9229-29C7F6871BD7}">
      <dgm:prSet custT="1"/>
      <dgm:spPr/>
      <dgm:t>
        <a:bodyPr/>
        <a:lstStyle/>
        <a:p>
          <a:r>
            <a:rPr lang="en-US" sz="2300" b="1" dirty="0">
              <a:solidFill>
                <a:srgbClr val="000000"/>
              </a:solidFill>
              <a:latin typeface="Cambria"/>
              <a:cs typeface="Cambria"/>
            </a:rPr>
            <a:t>List of Electors who voted after giving declaration/refused to give declaration</a:t>
          </a:r>
        </a:p>
      </dgm:t>
    </dgm:pt>
    <dgm:pt modelId="{386576DD-2318-C540-92EB-EFE84513A075}" type="parTrans" cxnId="{A48839C3-EF79-A94D-9775-3317B2E534CD}">
      <dgm:prSet/>
      <dgm:spPr/>
      <dgm:t>
        <a:bodyPr/>
        <a:lstStyle/>
        <a:p>
          <a:endParaRPr lang="en-US" sz="2300" b="1">
            <a:solidFill>
              <a:srgbClr val="000000"/>
            </a:solidFill>
            <a:latin typeface="Cambria"/>
            <a:cs typeface="Cambria"/>
          </a:endParaRPr>
        </a:p>
      </dgm:t>
    </dgm:pt>
    <dgm:pt modelId="{2CB252AB-CA34-D043-B089-21C3D9C02673}" type="sibTrans" cxnId="{A48839C3-EF79-A94D-9775-3317B2E534CD}">
      <dgm:prSet/>
      <dgm:spPr/>
      <dgm:t>
        <a:bodyPr/>
        <a:lstStyle/>
        <a:p>
          <a:endParaRPr lang="en-US" sz="2300" b="1">
            <a:solidFill>
              <a:srgbClr val="000000"/>
            </a:solidFill>
            <a:latin typeface="Cambria"/>
            <a:cs typeface="Cambria"/>
          </a:endParaRPr>
        </a:p>
      </dgm:t>
    </dgm:pt>
    <dgm:pt modelId="{F0A49C8F-995B-064A-829E-1AFB675D79E1}">
      <dgm:prSet custT="1"/>
      <dgm:spPr/>
      <dgm:t>
        <a:bodyPr/>
        <a:lstStyle/>
        <a:p>
          <a:r>
            <a:rPr lang="en-US" sz="2300" b="1" dirty="0">
              <a:solidFill>
                <a:srgbClr val="000000"/>
              </a:solidFill>
              <a:latin typeface="Cambria"/>
              <a:cs typeface="Cambria"/>
            </a:rPr>
            <a:t>Declaration by the companion of blind and infirm voters</a:t>
          </a:r>
        </a:p>
      </dgm:t>
    </dgm:pt>
    <dgm:pt modelId="{EA4ADD03-5BF1-ED40-ACBD-6B05D3108563}" type="parTrans" cxnId="{9892E689-006A-A748-86A8-96E299D64527}">
      <dgm:prSet/>
      <dgm:spPr/>
      <dgm:t>
        <a:bodyPr/>
        <a:lstStyle/>
        <a:p>
          <a:endParaRPr lang="en-US" sz="2300">
            <a:latin typeface="Cambria"/>
            <a:cs typeface="Cambria"/>
          </a:endParaRPr>
        </a:p>
      </dgm:t>
    </dgm:pt>
    <dgm:pt modelId="{12890A4D-C1C5-DC43-894B-C67CCC435D19}" type="sibTrans" cxnId="{9892E689-006A-A748-86A8-96E299D64527}">
      <dgm:prSet/>
      <dgm:spPr/>
      <dgm:t>
        <a:bodyPr/>
        <a:lstStyle/>
        <a:p>
          <a:endParaRPr lang="en-US" sz="2300">
            <a:latin typeface="Cambria"/>
            <a:cs typeface="Cambria"/>
          </a:endParaRPr>
        </a:p>
      </dgm:t>
    </dgm:pt>
    <dgm:pt modelId="{C54A14C4-8B26-A341-8C7A-5D7680613A1E}">
      <dgm:prSet custT="1"/>
      <dgm:spPr/>
      <dgm:t>
        <a:bodyPr/>
        <a:lstStyle/>
        <a:p>
          <a:r>
            <a:rPr lang="en-US" sz="2300" b="1" dirty="0">
              <a:solidFill>
                <a:srgbClr val="000000"/>
              </a:solidFill>
              <a:latin typeface="Cambria"/>
              <a:cs typeface="Cambria"/>
            </a:rPr>
            <a:t>Passes for Polling agents</a:t>
          </a:r>
        </a:p>
      </dgm:t>
    </dgm:pt>
    <dgm:pt modelId="{C75B20EE-BF57-A94D-BBCA-08FFB600C0F2}" type="parTrans" cxnId="{6F3E9745-F9AD-C84F-8FE8-7438A31D91F4}">
      <dgm:prSet/>
      <dgm:spPr/>
      <dgm:t>
        <a:bodyPr/>
        <a:lstStyle/>
        <a:p>
          <a:endParaRPr lang="en-US" sz="2300">
            <a:latin typeface="Cambria"/>
            <a:cs typeface="Cambria"/>
          </a:endParaRPr>
        </a:p>
      </dgm:t>
    </dgm:pt>
    <dgm:pt modelId="{3A026B5C-A06F-CF4E-8B78-5C074338377C}" type="sibTrans" cxnId="{6F3E9745-F9AD-C84F-8FE8-7438A31D91F4}">
      <dgm:prSet/>
      <dgm:spPr/>
      <dgm:t>
        <a:bodyPr/>
        <a:lstStyle/>
        <a:p>
          <a:endParaRPr lang="en-US" sz="2300">
            <a:latin typeface="Cambria"/>
            <a:cs typeface="Cambria"/>
          </a:endParaRPr>
        </a:p>
      </dgm:t>
    </dgm:pt>
    <dgm:pt modelId="{C93FC003-419A-6843-A97A-A283992628A7}">
      <dgm:prSet custT="1"/>
      <dgm:spPr/>
      <dgm:t>
        <a:bodyPr/>
        <a:lstStyle/>
        <a:p>
          <a:r>
            <a:rPr lang="en-US" sz="2300" b="1" dirty="0">
              <a:solidFill>
                <a:srgbClr val="000000"/>
              </a:solidFill>
              <a:latin typeface="Cambria"/>
              <a:cs typeface="Cambria"/>
            </a:rPr>
            <a:t>Visit Sheet</a:t>
          </a:r>
        </a:p>
      </dgm:t>
    </dgm:pt>
    <dgm:pt modelId="{21B44092-F612-CF4A-9D23-ADE62DC66B1B}" type="parTrans" cxnId="{C417BB22-40D6-9041-BD72-F6CBDB2BA46C}">
      <dgm:prSet/>
      <dgm:spPr/>
      <dgm:t>
        <a:bodyPr/>
        <a:lstStyle/>
        <a:p>
          <a:endParaRPr lang="en-US" sz="2300">
            <a:latin typeface="Cambria"/>
            <a:cs typeface="Cambria"/>
          </a:endParaRPr>
        </a:p>
      </dgm:t>
    </dgm:pt>
    <dgm:pt modelId="{49534145-A6BF-FC43-9987-9F5671940E39}" type="sibTrans" cxnId="{C417BB22-40D6-9041-BD72-F6CBDB2BA46C}">
      <dgm:prSet/>
      <dgm:spPr/>
      <dgm:t>
        <a:bodyPr/>
        <a:lstStyle/>
        <a:p>
          <a:endParaRPr lang="en-US" sz="2300">
            <a:latin typeface="Cambria"/>
            <a:cs typeface="Cambria"/>
          </a:endParaRPr>
        </a:p>
      </dgm:t>
    </dgm:pt>
    <dgm:pt modelId="{54DC9E8C-E8DA-064D-B70A-8614B2375AB6}">
      <dgm:prSet custT="1"/>
      <dgm:spPr/>
      <dgm:t>
        <a:bodyPr/>
        <a:lstStyle/>
        <a:p>
          <a:r>
            <a:rPr lang="en-US" sz="2300" b="1" dirty="0">
              <a:solidFill>
                <a:srgbClr val="000000"/>
              </a:solidFill>
              <a:latin typeface="Cambria"/>
              <a:cs typeface="Cambria"/>
            </a:rPr>
            <a:t>Format for Presiding Officer’s Additional 16-Point report to be submitted to Constituency Observer/ RO</a:t>
          </a:r>
        </a:p>
      </dgm:t>
    </dgm:pt>
    <dgm:pt modelId="{9BCF412F-DF66-5645-AEF1-90F1380160DD}" type="parTrans" cxnId="{02E69535-A5F9-CF43-A9B5-8FB17C97F90E}">
      <dgm:prSet/>
      <dgm:spPr/>
      <dgm:t>
        <a:bodyPr/>
        <a:lstStyle/>
        <a:p>
          <a:endParaRPr lang="en-US" sz="2300">
            <a:latin typeface="Cambria"/>
            <a:cs typeface="Cambria"/>
          </a:endParaRPr>
        </a:p>
      </dgm:t>
    </dgm:pt>
    <dgm:pt modelId="{410D829C-3112-5A40-BE28-E65BF28E9B9D}" type="sibTrans" cxnId="{02E69535-A5F9-CF43-A9B5-8FB17C97F90E}">
      <dgm:prSet/>
      <dgm:spPr/>
      <dgm:t>
        <a:bodyPr/>
        <a:lstStyle/>
        <a:p>
          <a:endParaRPr lang="en-US" sz="2300">
            <a:latin typeface="Cambria"/>
            <a:cs typeface="Cambria"/>
          </a:endParaRPr>
        </a:p>
      </dgm:t>
    </dgm:pt>
    <dgm:pt modelId="{92DB5FE1-9A9F-C249-BC2A-252958EFD8C0}" type="pres">
      <dgm:prSet presAssocID="{DE73A241-35C6-E248-BDEC-D5124968EBAC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EEEC585-14D1-E346-ADCD-4A033B5AF2AB}" type="pres">
      <dgm:prSet presAssocID="{4B19227B-9715-0440-9229-29C7F6871BD7}" presName="comp" presStyleCnt="0"/>
      <dgm:spPr/>
    </dgm:pt>
    <dgm:pt modelId="{71930D2A-3FDA-3F4B-B629-761EA95A15CA}" type="pres">
      <dgm:prSet presAssocID="{4B19227B-9715-0440-9229-29C7F6871BD7}" presName="box" presStyleLbl="node1" presStyleIdx="0" presStyleCnt="5"/>
      <dgm:spPr/>
      <dgm:t>
        <a:bodyPr/>
        <a:lstStyle/>
        <a:p>
          <a:endParaRPr lang="en-US"/>
        </a:p>
      </dgm:t>
    </dgm:pt>
    <dgm:pt modelId="{96ECEE35-4A32-6C46-A53F-2FB81D281A5F}" type="pres">
      <dgm:prSet presAssocID="{4B19227B-9715-0440-9229-29C7F6871BD7}" presName="img" presStyleLbl="fgImgPlace1" presStyleIdx="0" presStyleCnt="5"/>
      <dgm:spPr/>
    </dgm:pt>
    <dgm:pt modelId="{291D1DE1-417A-7249-8696-C68D3F53DB5B}" type="pres">
      <dgm:prSet presAssocID="{4B19227B-9715-0440-9229-29C7F6871BD7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C12E3D-5C80-A14A-8055-D3E799782CBF}" type="pres">
      <dgm:prSet presAssocID="{2CB252AB-CA34-D043-B089-21C3D9C02673}" presName="spacer" presStyleCnt="0"/>
      <dgm:spPr/>
    </dgm:pt>
    <dgm:pt modelId="{08F3F668-EAFD-1047-907C-2E00F4E62B23}" type="pres">
      <dgm:prSet presAssocID="{F0A49C8F-995B-064A-829E-1AFB675D79E1}" presName="comp" presStyleCnt="0"/>
      <dgm:spPr/>
    </dgm:pt>
    <dgm:pt modelId="{8003C241-C33C-204B-8CFB-C693A0812E00}" type="pres">
      <dgm:prSet presAssocID="{F0A49C8F-995B-064A-829E-1AFB675D79E1}" presName="box" presStyleLbl="node1" presStyleIdx="1" presStyleCnt="5"/>
      <dgm:spPr/>
      <dgm:t>
        <a:bodyPr/>
        <a:lstStyle/>
        <a:p>
          <a:endParaRPr lang="en-US"/>
        </a:p>
      </dgm:t>
    </dgm:pt>
    <dgm:pt modelId="{E0E46F68-5FE6-F444-8909-7CE61A4CE97E}" type="pres">
      <dgm:prSet presAssocID="{F0A49C8F-995B-064A-829E-1AFB675D79E1}" presName="img" presStyleLbl="fgImgPlace1" presStyleIdx="1" presStyleCnt="5"/>
      <dgm:spPr/>
    </dgm:pt>
    <dgm:pt modelId="{9CF4DE0B-B6F5-2A43-9BED-605446C81EDC}" type="pres">
      <dgm:prSet presAssocID="{F0A49C8F-995B-064A-829E-1AFB675D79E1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C3A4AC-ADE7-0343-AD4A-D6C7327F5F6B}" type="pres">
      <dgm:prSet presAssocID="{12890A4D-C1C5-DC43-894B-C67CCC435D19}" presName="spacer" presStyleCnt="0"/>
      <dgm:spPr/>
    </dgm:pt>
    <dgm:pt modelId="{E59BFDAD-DFAB-0041-8FF0-33690521BFD4}" type="pres">
      <dgm:prSet presAssocID="{C54A14C4-8B26-A341-8C7A-5D7680613A1E}" presName="comp" presStyleCnt="0"/>
      <dgm:spPr/>
    </dgm:pt>
    <dgm:pt modelId="{7F1DED6C-058A-A345-A1ED-9747C81B04B8}" type="pres">
      <dgm:prSet presAssocID="{C54A14C4-8B26-A341-8C7A-5D7680613A1E}" presName="box" presStyleLbl="node1" presStyleIdx="2" presStyleCnt="5"/>
      <dgm:spPr/>
      <dgm:t>
        <a:bodyPr/>
        <a:lstStyle/>
        <a:p>
          <a:endParaRPr lang="en-US"/>
        </a:p>
      </dgm:t>
    </dgm:pt>
    <dgm:pt modelId="{521A2BBD-1832-1B4D-A8ED-8796D508495F}" type="pres">
      <dgm:prSet presAssocID="{C54A14C4-8B26-A341-8C7A-5D7680613A1E}" presName="img" presStyleLbl="fgImgPlace1" presStyleIdx="2" presStyleCnt="5"/>
      <dgm:spPr/>
    </dgm:pt>
    <dgm:pt modelId="{ACD3CAA9-C163-B248-B4DC-671445DD1D56}" type="pres">
      <dgm:prSet presAssocID="{C54A14C4-8B26-A341-8C7A-5D7680613A1E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8E2F3D-9F4F-374D-990E-23DABDCDF25F}" type="pres">
      <dgm:prSet presAssocID="{3A026B5C-A06F-CF4E-8B78-5C074338377C}" presName="spacer" presStyleCnt="0"/>
      <dgm:spPr/>
    </dgm:pt>
    <dgm:pt modelId="{694EDE8F-8973-084B-9FC6-13A22A9A0DCE}" type="pres">
      <dgm:prSet presAssocID="{C93FC003-419A-6843-A97A-A283992628A7}" presName="comp" presStyleCnt="0"/>
      <dgm:spPr/>
    </dgm:pt>
    <dgm:pt modelId="{9B848E57-BB76-AA42-86A1-C45F26AD9C57}" type="pres">
      <dgm:prSet presAssocID="{C93FC003-419A-6843-A97A-A283992628A7}" presName="box" presStyleLbl="node1" presStyleIdx="3" presStyleCnt="5"/>
      <dgm:spPr/>
      <dgm:t>
        <a:bodyPr/>
        <a:lstStyle/>
        <a:p>
          <a:endParaRPr lang="en-US"/>
        </a:p>
      </dgm:t>
    </dgm:pt>
    <dgm:pt modelId="{946F1FC6-1B79-B64B-8D89-29BCB3697183}" type="pres">
      <dgm:prSet presAssocID="{C93FC003-419A-6843-A97A-A283992628A7}" presName="img" presStyleLbl="fgImgPlace1" presStyleIdx="3" presStyleCnt="5"/>
      <dgm:spPr/>
    </dgm:pt>
    <dgm:pt modelId="{C0F0D597-B9A6-2145-9CB9-7A8972399375}" type="pres">
      <dgm:prSet presAssocID="{C93FC003-419A-6843-A97A-A283992628A7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3A6E3B-53F4-B84C-AF8C-5FBA603FE8DA}" type="pres">
      <dgm:prSet presAssocID="{49534145-A6BF-FC43-9987-9F5671940E39}" presName="spacer" presStyleCnt="0"/>
      <dgm:spPr/>
    </dgm:pt>
    <dgm:pt modelId="{8222B48C-F821-4646-8DC8-795D6995F27C}" type="pres">
      <dgm:prSet presAssocID="{54DC9E8C-E8DA-064D-B70A-8614B2375AB6}" presName="comp" presStyleCnt="0"/>
      <dgm:spPr/>
    </dgm:pt>
    <dgm:pt modelId="{E8B22AA6-36A9-2A42-960B-B5081C7CBC3D}" type="pres">
      <dgm:prSet presAssocID="{54DC9E8C-E8DA-064D-B70A-8614B2375AB6}" presName="box" presStyleLbl="node1" presStyleIdx="4" presStyleCnt="5"/>
      <dgm:spPr/>
      <dgm:t>
        <a:bodyPr/>
        <a:lstStyle/>
        <a:p>
          <a:endParaRPr lang="en-US"/>
        </a:p>
      </dgm:t>
    </dgm:pt>
    <dgm:pt modelId="{4E35F323-644B-574B-BECC-8B9D9FA1134D}" type="pres">
      <dgm:prSet presAssocID="{54DC9E8C-E8DA-064D-B70A-8614B2375AB6}" presName="img" presStyleLbl="fgImgPlace1" presStyleIdx="4" presStyleCnt="5"/>
      <dgm:spPr/>
    </dgm:pt>
    <dgm:pt modelId="{E40582C9-76C0-774B-90D1-D5B64B440294}" type="pres">
      <dgm:prSet presAssocID="{54DC9E8C-E8DA-064D-B70A-8614B2375AB6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CC480FE-0EC2-45B4-AA3B-3E971B941AE3}" type="presOf" srcId="{C93FC003-419A-6843-A97A-A283992628A7}" destId="{C0F0D597-B9A6-2145-9CB9-7A8972399375}" srcOrd="1" destOrd="0" presId="urn:microsoft.com/office/officeart/2005/8/layout/vList4#3"/>
    <dgm:cxn modelId="{A48839C3-EF79-A94D-9775-3317B2E534CD}" srcId="{DE73A241-35C6-E248-BDEC-D5124968EBAC}" destId="{4B19227B-9715-0440-9229-29C7F6871BD7}" srcOrd="0" destOrd="0" parTransId="{386576DD-2318-C540-92EB-EFE84513A075}" sibTransId="{2CB252AB-CA34-D043-B089-21C3D9C02673}"/>
    <dgm:cxn modelId="{A8BD07B7-3B60-4E43-B553-D035E7AC1F39}" type="presOf" srcId="{F0A49C8F-995B-064A-829E-1AFB675D79E1}" destId="{8003C241-C33C-204B-8CFB-C693A0812E00}" srcOrd="0" destOrd="0" presId="urn:microsoft.com/office/officeart/2005/8/layout/vList4#3"/>
    <dgm:cxn modelId="{1E6D2413-8EEA-4BF7-BAF8-FEAB9C837800}" type="presOf" srcId="{4B19227B-9715-0440-9229-29C7F6871BD7}" destId="{71930D2A-3FDA-3F4B-B629-761EA95A15CA}" srcOrd="0" destOrd="0" presId="urn:microsoft.com/office/officeart/2005/8/layout/vList4#3"/>
    <dgm:cxn modelId="{02E69535-A5F9-CF43-A9B5-8FB17C97F90E}" srcId="{DE73A241-35C6-E248-BDEC-D5124968EBAC}" destId="{54DC9E8C-E8DA-064D-B70A-8614B2375AB6}" srcOrd="4" destOrd="0" parTransId="{9BCF412F-DF66-5645-AEF1-90F1380160DD}" sibTransId="{410D829C-3112-5A40-BE28-E65BF28E9B9D}"/>
    <dgm:cxn modelId="{B58E8E3D-94E7-49F2-A208-0E1F4713CD4A}" type="presOf" srcId="{54DC9E8C-E8DA-064D-B70A-8614B2375AB6}" destId="{E40582C9-76C0-774B-90D1-D5B64B440294}" srcOrd="1" destOrd="0" presId="urn:microsoft.com/office/officeart/2005/8/layout/vList4#3"/>
    <dgm:cxn modelId="{80973AD1-2CFE-4766-9321-08000F7FBC0A}" type="presOf" srcId="{C93FC003-419A-6843-A97A-A283992628A7}" destId="{9B848E57-BB76-AA42-86A1-C45F26AD9C57}" srcOrd="0" destOrd="0" presId="urn:microsoft.com/office/officeart/2005/8/layout/vList4#3"/>
    <dgm:cxn modelId="{306C2C94-5BB9-4E38-9948-73B7ADC8222D}" type="presOf" srcId="{C54A14C4-8B26-A341-8C7A-5D7680613A1E}" destId="{ACD3CAA9-C163-B248-B4DC-671445DD1D56}" srcOrd="1" destOrd="0" presId="urn:microsoft.com/office/officeart/2005/8/layout/vList4#3"/>
    <dgm:cxn modelId="{667AE4F7-88BE-453D-B269-B55E372E7B0F}" type="presOf" srcId="{F0A49C8F-995B-064A-829E-1AFB675D79E1}" destId="{9CF4DE0B-B6F5-2A43-9BED-605446C81EDC}" srcOrd="1" destOrd="0" presId="urn:microsoft.com/office/officeart/2005/8/layout/vList4#3"/>
    <dgm:cxn modelId="{2188B395-680B-4080-91ED-CCD98C8D8BBE}" type="presOf" srcId="{C54A14C4-8B26-A341-8C7A-5D7680613A1E}" destId="{7F1DED6C-058A-A345-A1ED-9747C81B04B8}" srcOrd="0" destOrd="0" presId="urn:microsoft.com/office/officeart/2005/8/layout/vList4#3"/>
    <dgm:cxn modelId="{45E1123C-F1F1-4F8B-A758-9990F684C613}" type="presOf" srcId="{DE73A241-35C6-E248-BDEC-D5124968EBAC}" destId="{92DB5FE1-9A9F-C249-BC2A-252958EFD8C0}" srcOrd="0" destOrd="0" presId="urn:microsoft.com/office/officeart/2005/8/layout/vList4#3"/>
    <dgm:cxn modelId="{6F3E9745-F9AD-C84F-8FE8-7438A31D91F4}" srcId="{DE73A241-35C6-E248-BDEC-D5124968EBAC}" destId="{C54A14C4-8B26-A341-8C7A-5D7680613A1E}" srcOrd="2" destOrd="0" parTransId="{C75B20EE-BF57-A94D-BBCA-08FFB600C0F2}" sibTransId="{3A026B5C-A06F-CF4E-8B78-5C074338377C}"/>
    <dgm:cxn modelId="{94272E20-F39F-42EA-9381-152A6F56F1B7}" type="presOf" srcId="{54DC9E8C-E8DA-064D-B70A-8614B2375AB6}" destId="{E8B22AA6-36A9-2A42-960B-B5081C7CBC3D}" srcOrd="0" destOrd="0" presId="urn:microsoft.com/office/officeart/2005/8/layout/vList4#3"/>
    <dgm:cxn modelId="{751E0B5F-1C4D-4119-8F28-A5DEC36B5EFE}" type="presOf" srcId="{4B19227B-9715-0440-9229-29C7F6871BD7}" destId="{291D1DE1-417A-7249-8696-C68D3F53DB5B}" srcOrd="1" destOrd="0" presId="urn:microsoft.com/office/officeart/2005/8/layout/vList4#3"/>
    <dgm:cxn modelId="{C417BB22-40D6-9041-BD72-F6CBDB2BA46C}" srcId="{DE73A241-35C6-E248-BDEC-D5124968EBAC}" destId="{C93FC003-419A-6843-A97A-A283992628A7}" srcOrd="3" destOrd="0" parTransId="{21B44092-F612-CF4A-9D23-ADE62DC66B1B}" sibTransId="{49534145-A6BF-FC43-9987-9F5671940E39}"/>
    <dgm:cxn modelId="{9892E689-006A-A748-86A8-96E299D64527}" srcId="{DE73A241-35C6-E248-BDEC-D5124968EBAC}" destId="{F0A49C8F-995B-064A-829E-1AFB675D79E1}" srcOrd="1" destOrd="0" parTransId="{EA4ADD03-5BF1-ED40-ACBD-6B05D3108563}" sibTransId="{12890A4D-C1C5-DC43-894B-C67CCC435D19}"/>
    <dgm:cxn modelId="{A0A36B94-D820-4F3F-A5DE-CBA1CB476C4A}" type="presParOf" srcId="{92DB5FE1-9A9F-C249-BC2A-252958EFD8C0}" destId="{5EEEC585-14D1-E346-ADCD-4A033B5AF2AB}" srcOrd="0" destOrd="0" presId="urn:microsoft.com/office/officeart/2005/8/layout/vList4#3"/>
    <dgm:cxn modelId="{B43A9431-4E3B-475D-B777-AB17148C78A0}" type="presParOf" srcId="{5EEEC585-14D1-E346-ADCD-4A033B5AF2AB}" destId="{71930D2A-3FDA-3F4B-B629-761EA95A15CA}" srcOrd="0" destOrd="0" presId="urn:microsoft.com/office/officeart/2005/8/layout/vList4#3"/>
    <dgm:cxn modelId="{2F1360F2-842F-4112-BFD6-675AE8403A5D}" type="presParOf" srcId="{5EEEC585-14D1-E346-ADCD-4A033B5AF2AB}" destId="{96ECEE35-4A32-6C46-A53F-2FB81D281A5F}" srcOrd="1" destOrd="0" presId="urn:microsoft.com/office/officeart/2005/8/layout/vList4#3"/>
    <dgm:cxn modelId="{EBBCA506-AAE2-45EF-86DC-9DD720C2C222}" type="presParOf" srcId="{5EEEC585-14D1-E346-ADCD-4A033B5AF2AB}" destId="{291D1DE1-417A-7249-8696-C68D3F53DB5B}" srcOrd="2" destOrd="0" presId="urn:microsoft.com/office/officeart/2005/8/layout/vList4#3"/>
    <dgm:cxn modelId="{85E283B8-EC8B-4397-A636-08B9F7CF5482}" type="presParOf" srcId="{92DB5FE1-9A9F-C249-BC2A-252958EFD8C0}" destId="{31C12E3D-5C80-A14A-8055-D3E799782CBF}" srcOrd="1" destOrd="0" presId="urn:microsoft.com/office/officeart/2005/8/layout/vList4#3"/>
    <dgm:cxn modelId="{4FA73129-CE65-4F18-A4B4-FBC1DFCD455C}" type="presParOf" srcId="{92DB5FE1-9A9F-C249-BC2A-252958EFD8C0}" destId="{08F3F668-EAFD-1047-907C-2E00F4E62B23}" srcOrd="2" destOrd="0" presId="urn:microsoft.com/office/officeart/2005/8/layout/vList4#3"/>
    <dgm:cxn modelId="{08DF73A3-DD52-4256-8D18-E73BFB3FB90A}" type="presParOf" srcId="{08F3F668-EAFD-1047-907C-2E00F4E62B23}" destId="{8003C241-C33C-204B-8CFB-C693A0812E00}" srcOrd="0" destOrd="0" presId="urn:microsoft.com/office/officeart/2005/8/layout/vList4#3"/>
    <dgm:cxn modelId="{791221A7-C12C-4925-869B-9B9E4F583694}" type="presParOf" srcId="{08F3F668-EAFD-1047-907C-2E00F4E62B23}" destId="{E0E46F68-5FE6-F444-8909-7CE61A4CE97E}" srcOrd="1" destOrd="0" presId="urn:microsoft.com/office/officeart/2005/8/layout/vList4#3"/>
    <dgm:cxn modelId="{DE173626-C00D-490E-87E8-226BB22A0C91}" type="presParOf" srcId="{08F3F668-EAFD-1047-907C-2E00F4E62B23}" destId="{9CF4DE0B-B6F5-2A43-9BED-605446C81EDC}" srcOrd="2" destOrd="0" presId="urn:microsoft.com/office/officeart/2005/8/layout/vList4#3"/>
    <dgm:cxn modelId="{1C0DD27E-655F-444B-BD9E-49F5CB58D1E6}" type="presParOf" srcId="{92DB5FE1-9A9F-C249-BC2A-252958EFD8C0}" destId="{8DC3A4AC-ADE7-0343-AD4A-D6C7327F5F6B}" srcOrd="3" destOrd="0" presId="urn:microsoft.com/office/officeart/2005/8/layout/vList4#3"/>
    <dgm:cxn modelId="{BCE01554-E77F-4FC3-B9AD-FEE0066751B5}" type="presParOf" srcId="{92DB5FE1-9A9F-C249-BC2A-252958EFD8C0}" destId="{E59BFDAD-DFAB-0041-8FF0-33690521BFD4}" srcOrd="4" destOrd="0" presId="urn:microsoft.com/office/officeart/2005/8/layout/vList4#3"/>
    <dgm:cxn modelId="{F19FABB0-6D6A-45C7-A138-8FF416CABD33}" type="presParOf" srcId="{E59BFDAD-DFAB-0041-8FF0-33690521BFD4}" destId="{7F1DED6C-058A-A345-A1ED-9747C81B04B8}" srcOrd="0" destOrd="0" presId="urn:microsoft.com/office/officeart/2005/8/layout/vList4#3"/>
    <dgm:cxn modelId="{A0B4DF16-D2D5-4D47-9A13-6DEDB4F3806A}" type="presParOf" srcId="{E59BFDAD-DFAB-0041-8FF0-33690521BFD4}" destId="{521A2BBD-1832-1B4D-A8ED-8796D508495F}" srcOrd="1" destOrd="0" presId="urn:microsoft.com/office/officeart/2005/8/layout/vList4#3"/>
    <dgm:cxn modelId="{7ABDB337-3F96-4C71-9CEB-276C10F4F8D2}" type="presParOf" srcId="{E59BFDAD-DFAB-0041-8FF0-33690521BFD4}" destId="{ACD3CAA9-C163-B248-B4DC-671445DD1D56}" srcOrd="2" destOrd="0" presId="urn:microsoft.com/office/officeart/2005/8/layout/vList4#3"/>
    <dgm:cxn modelId="{3C31FB57-B54B-4B10-9489-ED093D718E94}" type="presParOf" srcId="{92DB5FE1-9A9F-C249-BC2A-252958EFD8C0}" destId="{488E2F3D-9F4F-374D-990E-23DABDCDF25F}" srcOrd="5" destOrd="0" presId="urn:microsoft.com/office/officeart/2005/8/layout/vList4#3"/>
    <dgm:cxn modelId="{8E8F08D7-FD34-4795-A63E-D9548382FE10}" type="presParOf" srcId="{92DB5FE1-9A9F-C249-BC2A-252958EFD8C0}" destId="{694EDE8F-8973-084B-9FC6-13A22A9A0DCE}" srcOrd="6" destOrd="0" presId="urn:microsoft.com/office/officeart/2005/8/layout/vList4#3"/>
    <dgm:cxn modelId="{C096644C-2BCD-43BC-953E-0A95BEB378FF}" type="presParOf" srcId="{694EDE8F-8973-084B-9FC6-13A22A9A0DCE}" destId="{9B848E57-BB76-AA42-86A1-C45F26AD9C57}" srcOrd="0" destOrd="0" presId="urn:microsoft.com/office/officeart/2005/8/layout/vList4#3"/>
    <dgm:cxn modelId="{54B8C44A-53F2-495E-89AC-87CB2AB8FB29}" type="presParOf" srcId="{694EDE8F-8973-084B-9FC6-13A22A9A0DCE}" destId="{946F1FC6-1B79-B64B-8D89-29BCB3697183}" srcOrd="1" destOrd="0" presId="urn:microsoft.com/office/officeart/2005/8/layout/vList4#3"/>
    <dgm:cxn modelId="{A16E0EBB-B0CE-433C-ACF9-7976F949D3F1}" type="presParOf" srcId="{694EDE8F-8973-084B-9FC6-13A22A9A0DCE}" destId="{C0F0D597-B9A6-2145-9CB9-7A8972399375}" srcOrd="2" destOrd="0" presId="urn:microsoft.com/office/officeart/2005/8/layout/vList4#3"/>
    <dgm:cxn modelId="{E4A4D7F2-A02F-4401-9B82-ED5E286309A7}" type="presParOf" srcId="{92DB5FE1-9A9F-C249-BC2A-252958EFD8C0}" destId="{E33A6E3B-53F4-B84C-AF8C-5FBA603FE8DA}" srcOrd="7" destOrd="0" presId="urn:microsoft.com/office/officeart/2005/8/layout/vList4#3"/>
    <dgm:cxn modelId="{0864FB14-5C99-4B99-803C-A9D7372C9722}" type="presParOf" srcId="{92DB5FE1-9A9F-C249-BC2A-252958EFD8C0}" destId="{8222B48C-F821-4646-8DC8-795D6995F27C}" srcOrd="8" destOrd="0" presId="urn:microsoft.com/office/officeart/2005/8/layout/vList4#3"/>
    <dgm:cxn modelId="{E9D50F40-EDA2-4DCF-8A37-DEA9F8478ED8}" type="presParOf" srcId="{8222B48C-F821-4646-8DC8-795D6995F27C}" destId="{E8B22AA6-36A9-2A42-960B-B5081C7CBC3D}" srcOrd="0" destOrd="0" presId="urn:microsoft.com/office/officeart/2005/8/layout/vList4#3"/>
    <dgm:cxn modelId="{AA3D46A7-A4DB-404A-A060-F4C2C5BAD4AF}" type="presParOf" srcId="{8222B48C-F821-4646-8DC8-795D6995F27C}" destId="{4E35F323-644B-574B-BECC-8B9D9FA1134D}" srcOrd="1" destOrd="0" presId="urn:microsoft.com/office/officeart/2005/8/layout/vList4#3"/>
    <dgm:cxn modelId="{2CC2B106-54DD-4D82-8BAE-FD4A577F0067}" type="presParOf" srcId="{8222B48C-F821-4646-8DC8-795D6995F27C}" destId="{E40582C9-76C0-774B-90D1-D5B64B440294}" srcOrd="2" destOrd="0" presId="urn:microsoft.com/office/officeart/2005/8/layout/vList4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8DAAC8-DA93-4248-BE0E-74FDE5EB59DC}" type="doc">
      <dgm:prSet loTypeId="urn:microsoft.com/office/officeart/2008/layout/VerticalCurvedList" loCatId="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en-US"/>
        </a:p>
      </dgm:t>
    </dgm:pt>
    <dgm:pt modelId="{DA7E683D-2DFB-E94A-98DB-0737C3C0C510}">
      <dgm:prSet custT="1"/>
      <dgm:spPr/>
      <dgm:t>
        <a:bodyPr/>
        <a:lstStyle/>
        <a:p>
          <a:pPr rtl="0"/>
          <a:r>
            <a:rPr lang="en-US" sz="1900" b="1">
              <a:solidFill>
                <a:srgbClr val="000000"/>
              </a:solidFill>
              <a:latin typeface="Cambria"/>
              <a:cs typeface="Cambria"/>
            </a:rPr>
            <a:t>Identity card issued by DEO. </a:t>
          </a:r>
        </a:p>
      </dgm:t>
    </dgm:pt>
    <dgm:pt modelId="{D7011B6D-3688-2E45-9681-5055B5FB2230}" type="parTrans" cxnId="{9CD9657C-D58F-3341-BCE3-6C77D6617CF2}">
      <dgm:prSet/>
      <dgm:spPr/>
      <dgm:t>
        <a:bodyPr/>
        <a:lstStyle/>
        <a:p>
          <a:endParaRPr lang="en-US" sz="1900" b="1">
            <a:solidFill>
              <a:srgbClr val="000000"/>
            </a:solidFill>
            <a:latin typeface="Cambria"/>
            <a:cs typeface="Cambria"/>
          </a:endParaRPr>
        </a:p>
      </dgm:t>
    </dgm:pt>
    <dgm:pt modelId="{B078685B-EAE7-BB4D-BEC1-1AFB19540A0E}" type="sibTrans" cxnId="{9CD9657C-D58F-3341-BCE3-6C77D6617CF2}">
      <dgm:prSet/>
      <dgm:spPr/>
      <dgm:t>
        <a:bodyPr/>
        <a:lstStyle/>
        <a:p>
          <a:endParaRPr lang="en-US" sz="1900" b="1">
            <a:solidFill>
              <a:srgbClr val="000000"/>
            </a:solidFill>
            <a:latin typeface="Cambria"/>
            <a:cs typeface="Cambria"/>
          </a:endParaRPr>
        </a:p>
      </dgm:t>
    </dgm:pt>
    <dgm:pt modelId="{EE0DDDE8-B5A2-1140-A77D-B53B15E155C2}">
      <dgm:prSet custT="1"/>
      <dgm:spPr/>
      <dgm:t>
        <a:bodyPr/>
        <a:lstStyle/>
        <a:p>
          <a:pPr rtl="0"/>
          <a:r>
            <a:rPr lang="fr-FR" sz="1900" b="1">
              <a:solidFill>
                <a:srgbClr val="000000"/>
              </a:solidFill>
              <a:latin typeface="Cambria"/>
              <a:cs typeface="Cambria"/>
            </a:rPr>
            <a:t>Communication Plan. </a:t>
          </a:r>
        </a:p>
      </dgm:t>
    </dgm:pt>
    <dgm:pt modelId="{072F9D3E-1720-6D46-B6D1-D12C93879DB0}" type="parTrans" cxnId="{A66D0A37-46FD-294F-B916-F8DE1DBF208E}">
      <dgm:prSet/>
      <dgm:spPr/>
      <dgm:t>
        <a:bodyPr/>
        <a:lstStyle/>
        <a:p>
          <a:endParaRPr lang="en-US" sz="1900" b="1">
            <a:solidFill>
              <a:srgbClr val="000000"/>
            </a:solidFill>
            <a:latin typeface="Cambria"/>
            <a:cs typeface="Cambria"/>
          </a:endParaRPr>
        </a:p>
      </dgm:t>
    </dgm:pt>
    <dgm:pt modelId="{37F90A09-0C4D-1542-9DAA-5025C624D623}" type="sibTrans" cxnId="{A66D0A37-46FD-294F-B916-F8DE1DBF208E}">
      <dgm:prSet/>
      <dgm:spPr/>
      <dgm:t>
        <a:bodyPr/>
        <a:lstStyle/>
        <a:p>
          <a:endParaRPr lang="en-US" sz="1900" b="1">
            <a:solidFill>
              <a:srgbClr val="000000"/>
            </a:solidFill>
            <a:latin typeface="Cambria"/>
            <a:cs typeface="Cambria"/>
          </a:endParaRPr>
        </a:p>
      </dgm:t>
    </dgm:pt>
    <dgm:pt modelId="{58712EFD-7230-AF48-B7EB-B8FEC47A5B7D}">
      <dgm:prSet custT="1"/>
      <dgm:spPr/>
      <dgm:t>
        <a:bodyPr/>
        <a:lstStyle/>
        <a:p>
          <a:pPr rtl="0"/>
          <a:r>
            <a:rPr lang="en-US" sz="1900" b="1">
              <a:solidFill>
                <a:srgbClr val="000000"/>
              </a:solidFill>
              <a:latin typeface="Cambria"/>
              <a:cs typeface="Cambria"/>
            </a:rPr>
            <a:t>All notifications issued by competent authorities under various laws</a:t>
          </a:r>
        </a:p>
      </dgm:t>
    </dgm:pt>
    <dgm:pt modelId="{35F73417-889A-0544-8BB0-EEB5B531B8AE}" type="parTrans" cxnId="{F40DB603-394B-D145-BCDC-6728AF8EE8FE}">
      <dgm:prSet/>
      <dgm:spPr/>
      <dgm:t>
        <a:bodyPr/>
        <a:lstStyle/>
        <a:p>
          <a:endParaRPr lang="en-US" sz="1900" b="1">
            <a:solidFill>
              <a:srgbClr val="000000"/>
            </a:solidFill>
            <a:latin typeface="Cambria"/>
            <a:cs typeface="Cambria"/>
          </a:endParaRPr>
        </a:p>
      </dgm:t>
    </dgm:pt>
    <dgm:pt modelId="{41E8D4CC-E3E1-6844-B137-9B1733F59303}" type="sibTrans" cxnId="{F40DB603-394B-D145-BCDC-6728AF8EE8FE}">
      <dgm:prSet/>
      <dgm:spPr/>
      <dgm:t>
        <a:bodyPr/>
        <a:lstStyle/>
        <a:p>
          <a:endParaRPr lang="en-US" sz="1900" b="1">
            <a:solidFill>
              <a:srgbClr val="000000"/>
            </a:solidFill>
            <a:latin typeface="Cambria"/>
            <a:cs typeface="Cambria"/>
          </a:endParaRPr>
        </a:p>
      </dgm:t>
    </dgm:pt>
    <dgm:pt modelId="{45425539-1062-F349-AA0E-BAA59641B8CF}">
      <dgm:prSet custT="1"/>
      <dgm:spPr/>
      <dgm:t>
        <a:bodyPr/>
        <a:lstStyle/>
        <a:p>
          <a:pPr rtl="0"/>
          <a:r>
            <a:rPr lang="en-US" sz="1900" b="1">
              <a:solidFill>
                <a:srgbClr val="000000"/>
              </a:solidFill>
              <a:latin typeface="Cambria"/>
              <a:cs typeface="Cambria"/>
            </a:rPr>
            <a:t>An EVM for demonstration before the voters for awareness generation.</a:t>
          </a:r>
        </a:p>
      </dgm:t>
    </dgm:pt>
    <dgm:pt modelId="{0F474C42-AD56-3A4F-B722-3A11473FEF36}" type="parTrans" cxnId="{7622658E-DAE1-1840-AC59-C3C4DB863B8B}">
      <dgm:prSet/>
      <dgm:spPr/>
      <dgm:t>
        <a:bodyPr/>
        <a:lstStyle/>
        <a:p>
          <a:endParaRPr lang="en-US" sz="1900" b="1">
            <a:solidFill>
              <a:srgbClr val="000000"/>
            </a:solidFill>
            <a:latin typeface="Cambria"/>
            <a:cs typeface="Cambria"/>
          </a:endParaRPr>
        </a:p>
      </dgm:t>
    </dgm:pt>
    <dgm:pt modelId="{33267BAC-DD1C-B24B-8496-A91504C4BBCA}" type="sibTrans" cxnId="{7622658E-DAE1-1840-AC59-C3C4DB863B8B}">
      <dgm:prSet/>
      <dgm:spPr/>
      <dgm:t>
        <a:bodyPr/>
        <a:lstStyle/>
        <a:p>
          <a:endParaRPr lang="en-US" sz="1900" b="1">
            <a:solidFill>
              <a:srgbClr val="000000"/>
            </a:solidFill>
            <a:latin typeface="Cambria"/>
            <a:cs typeface="Cambria"/>
          </a:endParaRPr>
        </a:p>
      </dgm:t>
    </dgm:pt>
    <dgm:pt modelId="{DFAC8B9D-C524-0847-ABEE-509418FCB968}">
      <dgm:prSet custT="1"/>
      <dgm:spPr/>
      <dgm:t>
        <a:bodyPr/>
        <a:lstStyle/>
        <a:p>
          <a:pPr rtl="0"/>
          <a:r>
            <a:rPr lang="en-US" sz="1900" b="1" dirty="0">
              <a:solidFill>
                <a:srgbClr val="000000"/>
              </a:solidFill>
              <a:latin typeface="Cambria"/>
              <a:cs typeface="Cambria"/>
            </a:rPr>
            <a:t>A route map of his sector, giving the broad layout and location of polling stations falling in his sector</a:t>
          </a:r>
        </a:p>
      </dgm:t>
    </dgm:pt>
    <dgm:pt modelId="{95AE92E6-27BB-8C40-BE2B-BE9EAFB6DE95}" type="parTrans" cxnId="{4884A227-607F-0048-9CA8-FEBA321DA8E4}">
      <dgm:prSet/>
      <dgm:spPr/>
      <dgm:t>
        <a:bodyPr/>
        <a:lstStyle/>
        <a:p>
          <a:endParaRPr lang="en-US" sz="1900" b="1">
            <a:solidFill>
              <a:srgbClr val="000000"/>
            </a:solidFill>
            <a:latin typeface="Cambria"/>
            <a:cs typeface="Cambria"/>
          </a:endParaRPr>
        </a:p>
      </dgm:t>
    </dgm:pt>
    <dgm:pt modelId="{79C3E27E-F831-054B-B1E1-06880EEA7687}" type="sibTrans" cxnId="{4884A227-607F-0048-9CA8-FEBA321DA8E4}">
      <dgm:prSet/>
      <dgm:spPr/>
      <dgm:t>
        <a:bodyPr/>
        <a:lstStyle/>
        <a:p>
          <a:endParaRPr lang="en-US" sz="1900" b="1">
            <a:solidFill>
              <a:srgbClr val="000000"/>
            </a:solidFill>
            <a:latin typeface="Cambria"/>
            <a:cs typeface="Cambria"/>
          </a:endParaRPr>
        </a:p>
      </dgm:t>
    </dgm:pt>
    <dgm:pt modelId="{0C76D10A-1163-0245-A1D8-F490BFD3D7BE}" type="pres">
      <dgm:prSet presAssocID="{158DAAC8-DA93-4248-BE0E-74FDE5EB59D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D720CCC0-D4DA-9345-BFC9-05DA0239C33B}" type="pres">
      <dgm:prSet presAssocID="{158DAAC8-DA93-4248-BE0E-74FDE5EB59DC}" presName="Name1" presStyleCnt="0"/>
      <dgm:spPr/>
    </dgm:pt>
    <dgm:pt modelId="{28404299-BF53-1549-949D-F2ABF2625289}" type="pres">
      <dgm:prSet presAssocID="{158DAAC8-DA93-4248-BE0E-74FDE5EB59DC}" presName="cycle" presStyleCnt="0"/>
      <dgm:spPr/>
    </dgm:pt>
    <dgm:pt modelId="{65434B0A-3715-A349-80BD-8085DE7B9674}" type="pres">
      <dgm:prSet presAssocID="{158DAAC8-DA93-4248-BE0E-74FDE5EB59DC}" presName="srcNode" presStyleLbl="node1" presStyleIdx="0" presStyleCnt="5"/>
      <dgm:spPr/>
    </dgm:pt>
    <dgm:pt modelId="{B47C4A47-8C70-D84F-92A6-4826CDCF4B88}" type="pres">
      <dgm:prSet presAssocID="{158DAAC8-DA93-4248-BE0E-74FDE5EB59DC}" presName="conn" presStyleLbl="parChTrans1D2" presStyleIdx="0" presStyleCnt="1"/>
      <dgm:spPr/>
      <dgm:t>
        <a:bodyPr/>
        <a:lstStyle/>
        <a:p>
          <a:endParaRPr lang="en-US"/>
        </a:p>
      </dgm:t>
    </dgm:pt>
    <dgm:pt modelId="{70CD57AD-D71E-BE4D-8D23-56D52EF6C073}" type="pres">
      <dgm:prSet presAssocID="{158DAAC8-DA93-4248-BE0E-74FDE5EB59DC}" presName="extraNode" presStyleLbl="node1" presStyleIdx="0" presStyleCnt="5"/>
      <dgm:spPr/>
    </dgm:pt>
    <dgm:pt modelId="{4B4FA65F-6547-DD40-B08E-836DE81E0785}" type="pres">
      <dgm:prSet presAssocID="{158DAAC8-DA93-4248-BE0E-74FDE5EB59DC}" presName="dstNode" presStyleLbl="node1" presStyleIdx="0" presStyleCnt="5"/>
      <dgm:spPr/>
    </dgm:pt>
    <dgm:pt modelId="{FC4E79E8-F4C6-A84C-A95F-330274331D56}" type="pres">
      <dgm:prSet presAssocID="{DA7E683D-2DFB-E94A-98DB-0737C3C0C510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B86E54-8344-CF49-A202-1803AE04C083}" type="pres">
      <dgm:prSet presAssocID="{DA7E683D-2DFB-E94A-98DB-0737C3C0C510}" presName="accent_1" presStyleCnt="0"/>
      <dgm:spPr/>
    </dgm:pt>
    <dgm:pt modelId="{14EF745C-B518-3143-B8C9-B17FF9C4FE9E}" type="pres">
      <dgm:prSet presAssocID="{DA7E683D-2DFB-E94A-98DB-0737C3C0C510}" presName="accentRepeatNode" presStyleLbl="solidFgAcc1" presStyleIdx="0" presStyleCnt="5"/>
      <dgm:spPr/>
    </dgm:pt>
    <dgm:pt modelId="{FA2FBC0C-69A5-794E-9BA4-EF77FF19D2A9}" type="pres">
      <dgm:prSet presAssocID="{EE0DDDE8-B5A2-1140-A77D-B53B15E155C2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D9E172-D1AF-E044-A1A0-88B4ED2E8DE7}" type="pres">
      <dgm:prSet presAssocID="{EE0DDDE8-B5A2-1140-A77D-B53B15E155C2}" presName="accent_2" presStyleCnt="0"/>
      <dgm:spPr/>
    </dgm:pt>
    <dgm:pt modelId="{D72B32D2-37F5-C045-B5AC-227BBC52155B}" type="pres">
      <dgm:prSet presAssocID="{EE0DDDE8-B5A2-1140-A77D-B53B15E155C2}" presName="accentRepeatNode" presStyleLbl="solidFgAcc1" presStyleIdx="1" presStyleCnt="5"/>
      <dgm:spPr/>
    </dgm:pt>
    <dgm:pt modelId="{A3665A69-A893-FF4F-A4B4-BB3061014433}" type="pres">
      <dgm:prSet presAssocID="{58712EFD-7230-AF48-B7EB-B8FEC47A5B7D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952CA7-1DC6-4745-9838-F8CAC6CC3224}" type="pres">
      <dgm:prSet presAssocID="{58712EFD-7230-AF48-B7EB-B8FEC47A5B7D}" presName="accent_3" presStyleCnt="0"/>
      <dgm:spPr/>
    </dgm:pt>
    <dgm:pt modelId="{06C9039A-BFFF-E848-B4BB-38EB0FF91A21}" type="pres">
      <dgm:prSet presAssocID="{58712EFD-7230-AF48-B7EB-B8FEC47A5B7D}" presName="accentRepeatNode" presStyleLbl="solidFgAcc1" presStyleIdx="2" presStyleCnt="5"/>
      <dgm:spPr/>
    </dgm:pt>
    <dgm:pt modelId="{45ED4A75-9938-BC4F-A47B-9F8B3F8B5A6B}" type="pres">
      <dgm:prSet presAssocID="{45425539-1062-F349-AA0E-BAA59641B8CF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AEF167-EB1F-4642-8A68-CAAB9AF5D25A}" type="pres">
      <dgm:prSet presAssocID="{45425539-1062-F349-AA0E-BAA59641B8CF}" presName="accent_4" presStyleCnt="0"/>
      <dgm:spPr/>
    </dgm:pt>
    <dgm:pt modelId="{1E14F269-52A8-DB42-8129-F4AF9FE89218}" type="pres">
      <dgm:prSet presAssocID="{45425539-1062-F349-AA0E-BAA59641B8CF}" presName="accentRepeatNode" presStyleLbl="solidFgAcc1" presStyleIdx="3" presStyleCnt="5"/>
      <dgm:spPr/>
    </dgm:pt>
    <dgm:pt modelId="{F2FDF621-4627-F640-B906-B4BA7E8AB917}" type="pres">
      <dgm:prSet presAssocID="{DFAC8B9D-C524-0847-ABEE-509418FCB968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ACC3EA-1784-6344-AAE0-46623DECA90C}" type="pres">
      <dgm:prSet presAssocID="{DFAC8B9D-C524-0847-ABEE-509418FCB968}" presName="accent_5" presStyleCnt="0"/>
      <dgm:spPr/>
    </dgm:pt>
    <dgm:pt modelId="{981E0BA9-120A-E64E-81DA-2B4598EA089A}" type="pres">
      <dgm:prSet presAssocID="{DFAC8B9D-C524-0847-ABEE-509418FCB968}" presName="accentRepeatNode" presStyleLbl="solidFgAcc1" presStyleIdx="4" presStyleCnt="5"/>
      <dgm:spPr/>
    </dgm:pt>
  </dgm:ptLst>
  <dgm:cxnLst>
    <dgm:cxn modelId="{81FA8EE6-A867-4AFA-9C56-65385932E868}" type="presOf" srcId="{DFAC8B9D-C524-0847-ABEE-509418FCB968}" destId="{F2FDF621-4627-F640-B906-B4BA7E8AB917}" srcOrd="0" destOrd="0" presId="urn:microsoft.com/office/officeart/2008/layout/VerticalCurvedList"/>
    <dgm:cxn modelId="{268E2EAD-8F92-4F6E-AEC4-93FF4F42BDF4}" type="presOf" srcId="{58712EFD-7230-AF48-B7EB-B8FEC47A5B7D}" destId="{A3665A69-A893-FF4F-A4B4-BB3061014433}" srcOrd="0" destOrd="0" presId="urn:microsoft.com/office/officeart/2008/layout/VerticalCurvedList"/>
    <dgm:cxn modelId="{A20608AC-14A7-4431-9035-4AD159FAEC31}" type="presOf" srcId="{B078685B-EAE7-BB4D-BEC1-1AFB19540A0E}" destId="{B47C4A47-8C70-D84F-92A6-4826CDCF4B88}" srcOrd="0" destOrd="0" presId="urn:microsoft.com/office/officeart/2008/layout/VerticalCurvedList"/>
    <dgm:cxn modelId="{A66D0A37-46FD-294F-B916-F8DE1DBF208E}" srcId="{158DAAC8-DA93-4248-BE0E-74FDE5EB59DC}" destId="{EE0DDDE8-B5A2-1140-A77D-B53B15E155C2}" srcOrd="1" destOrd="0" parTransId="{072F9D3E-1720-6D46-B6D1-D12C93879DB0}" sibTransId="{37F90A09-0C4D-1542-9DAA-5025C624D623}"/>
    <dgm:cxn modelId="{4884A227-607F-0048-9CA8-FEBA321DA8E4}" srcId="{158DAAC8-DA93-4248-BE0E-74FDE5EB59DC}" destId="{DFAC8B9D-C524-0847-ABEE-509418FCB968}" srcOrd="4" destOrd="0" parTransId="{95AE92E6-27BB-8C40-BE2B-BE9EAFB6DE95}" sibTransId="{79C3E27E-F831-054B-B1E1-06880EEA7687}"/>
    <dgm:cxn modelId="{DB9209FD-1377-4F4B-9A94-C95B9ED5F378}" type="presOf" srcId="{45425539-1062-F349-AA0E-BAA59641B8CF}" destId="{45ED4A75-9938-BC4F-A47B-9F8B3F8B5A6B}" srcOrd="0" destOrd="0" presId="urn:microsoft.com/office/officeart/2008/layout/VerticalCurvedList"/>
    <dgm:cxn modelId="{9CD9657C-D58F-3341-BCE3-6C77D6617CF2}" srcId="{158DAAC8-DA93-4248-BE0E-74FDE5EB59DC}" destId="{DA7E683D-2DFB-E94A-98DB-0737C3C0C510}" srcOrd="0" destOrd="0" parTransId="{D7011B6D-3688-2E45-9681-5055B5FB2230}" sibTransId="{B078685B-EAE7-BB4D-BEC1-1AFB19540A0E}"/>
    <dgm:cxn modelId="{F40DB603-394B-D145-BCDC-6728AF8EE8FE}" srcId="{158DAAC8-DA93-4248-BE0E-74FDE5EB59DC}" destId="{58712EFD-7230-AF48-B7EB-B8FEC47A5B7D}" srcOrd="2" destOrd="0" parTransId="{35F73417-889A-0544-8BB0-EEB5B531B8AE}" sibTransId="{41E8D4CC-E3E1-6844-B137-9B1733F59303}"/>
    <dgm:cxn modelId="{A2C50FFF-439B-4D5F-BBF7-4ECB01A3D8CE}" type="presOf" srcId="{EE0DDDE8-B5A2-1140-A77D-B53B15E155C2}" destId="{FA2FBC0C-69A5-794E-9BA4-EF77FF19D2A9}" srcOrd="0" destOrd="0" presId="urn:microsoft.com/office/officeart/2008/layout/VerticalCurvedList"/>
    <dgm:cxn modelId="{EA561A0A-9FDF-49B5-8369-50E430DA008E}" type="presOf" srcId="{158DAAC8-DA93-4248-BE0E-74FDE5EB59DC}" destId="{0C76D10A-1163-0245-A1D8-F490BFD3D7BE}" srcOrd="0" destOrd="0" presId="urn:microsoft.com/office/officeart/2008/layout/VerticalCurvedList"/>
    <dgm:cxn modelId="{2A649707-FE6E-4DC2-8197-CE1F7FF841AE}" type="presOf" srcId="{DA7E683D-2DFB-E94A-98DB-0737C3C0C510}" destId="{FC4E79E8-F4C6-A84C-A95F-330274331D56}" srcOrd="0" destOrd="0" presId="urn:microsoft.com/office/officeart/2008/layout/VerticalCurvedList"/>
    <dgm:cxn modelId="{7622658E-DAE1-1840-AC59-C3C4DB863B8B}" srcId="{158DAAC8-DA93-4248-BE0E-74FDE5EB59DC}" destId="{45425539-1062-F349-AA0E-BAA59641B8CF}" srcOrd="3" destOrd="0" parTransId="{0F474C42-AD56-3A4F-B722-3A11473FEF36}" sibTransId="{33267BAC-DD1C-B24B-8496-A91504C4BBCA}"/>
    <dgm:cxn modelId="{093238E8-29AB-401F-AE0A-60866C2D00B1}" type="presParOf" srcId="{0C76D10A-1163-0245-A1D8-F490BFD3D7BE}" destId="{D720CCC0-D4DA-9345-BFC9-05DA0239C33B}" srcOrd="0" destOrd="0" presId="urn:microsoft.com/office/officeart/2008/layout/VerticalCurvedList"/>
    <dgm:cxn modelId="{757C2D83-CD2F-4065-AD26-DB5D284EFCCE}" type="presParOf" srcId="{D720CCC0-D4DA-9345-BFC9-05DA0239C33B}" destId="{28404299-BF53-1549-949D-F2ABF2625289}" srcOrd="0" destOrd="0" presId="urn:microsoft.com/office/officeart/2008/layout/VerticalCurvedList"/>
    <dgm:cxn modelId="{C6C2938C-F541-4740-8D47-D939E4C7753D}" type="presParOf" srcId="{28404299-BF53-1549-949D-F2ABF2625289}" destId="{65434B0A-3715-A349-80BD-8085DE7B9674}" srcOrd="0" destOrd="0" presId="urn:microsoft.com/office/officeart/2008/layout/VerticalCurvedList"/>
    <dgm:cxn modelId="{A0AC1154-4705-46A1-9A15-B5967925C40B}" type="presParOf" srcId="{28404299-BF53-1549-949D-F2ABF2625289}" destId="{B47C4A47-8C70-D84F-92A6-4826CDCF4B88}" srcOrd="1" destOrd="0" presId="urn:microsoft.com/office/officeart/2008/layout/VerticalCurvedList"/>
    <dgm:cxn modelId="{484885D7-CCDD-43BC-B239-38DB66E1F7FC}" type="presParOf" srcId="{28404299-BF53-1549-949D-F2ABF2625289}" destId="{70CD57AD-D71E-BE4D-8D23-56D52EF6C073}" srcOrd="2" destOrd="0" presId="urn:microsoft.com/office/officeart/2008/layout/VerticalCurvedList"/>
    <dgm:cxn modelId="{033CB9CB-12A1-47C8-8023-4D5BF665D105}" type="presParOf" srcId="{28404299-BF53-1549-949D-F2ABF2625289}" destId="{4B4FA65F-6547-DD40-B08E-836DE81E0785}" srcOrd="3" destOrd="0" presId="urn:microsoft.com/office/officeart/2008/layout/VerticalCurvedList"/>
    <dgm:cxn modelId="{FEAE8138-9DDF-4538-968F-08AD78FC9765}" type="presParOf" srcId="{D720CCC0-D4DA-9345-BFC9-05DA0239C33B}" destId="{FC4E79E8-F4C6-A84C-A95F-330274331D56}" srcOrd="1" destOrd="0" presId="urn:microsoft.com/office/officeart/2008/layout/VerticalCurvedList"/>
    <dgm:cxn modelId="{A20E74AD-E544-4245-B9A2-885422253FAC}" type="presParOf" srcId="{D720CCC0-D4DA-9345-BFC9-05DA0239C33B}" destId="{F5B86E54-8344-CF49-A202-1803AE04C083}" srcOrd="2" destOrd="0" presId="urn:microsoft.com/office/officeart/2008/layout/VerticalCurvedList"/>
    <dgm:cxn modelId="{43459EDA-1244-4172-B234-8748D94E0DB8}" type="presParOf" srcId="{F5B86E54-8344-CF49-A202-1803AE04C083}" destId="{14EF745C-B518-3143-B8C9-B17FF9C4FE9E}" srcOrd="0" destOrd="0" presId="urn:microsoft.com/office/officeart/2008/layout/VerticalCurvedList"/>
    <dgm:cxn modelId="{4E9424A2-F92F-493B-A4B9-AC0F3C7CB053}" type="presParOf" srcId="{D720CCC0-D4DA-9345-BFC9-05DA0239C33B}" destId="{FA2FBC0C-69A5-794E-9BA4-EF77FF19D2A9}" srcOrd="3" destOrd="0" presId="urn:microsoft.com/office/officeart/2008/layout/VerticalCurvedList"/>
    <dgm:cxn modelId="{06C69B34-1442-4B7B-A1A4-0908836A91F2}" type="presParOf" srcId="{D720CCC0-D4DA-9345-BFC9-05DA0239C33B}" destId="{CCD9E172-D1AF-E044-A1A0-88B4ED2E8DE7}" srcOrd="4" destOrd="0" presId="urn:microsoft.com/office/officeart/2008/layout/VerticalCurvedList"/>
    <dgm:cxn modelId="{AFE3E815-0A99-450A-8B53-5873984FEC4D}" type="presParOf" srcId="{CCD9E172-D1AF-E044-A1A0-88B4ED2E8DE7}" destId="{D72B32D2-37F5-C045-B5AC-227BBC52155B}" srcOrd="0" destOrd="0" presId="urn:microsoft.com/office/officeart/2008/layout/VerticalCurvedList"/>
    <dgm:cxn modelId="{0257BF47-59EB-4464-8C2D-672C09DFBD46}" type="presParOf" srcId="{D720CCC0-D4DA-9345-BFC9-05DA0239C33B}" destId="{A3665A69-A893-FF4F-A4B4-BB3061014433}" srcOrd="5" destOrd="0" presId="urn:microsoft.com/office/officeart/2008/layout/VerticalCurvedList"/>
    <dgm:cxn modelId="{27DE582A-7CA5-4E12-B0F3-98137BFF864C}" type="presParOf" srcId="{D720CCC0-D4DA-9345-BFC9-05DA0239C33B}" destId="{0B952CA7-1DC6-4745-9838-F8CAC6CC3224}" srcOrd="6" destOrd="0" presId="urn:microsoft.com/office/officeart/2008/layout/VerticalCurvedList"/>
    <dgm:cxn modelId="{04A7F78F-D742-4146-A0CD-E76F735D68D9}" type="presParOf" srcId="{0B952CA7-1DC6-4745-9838-F8CAC6CC3224}" destId="{06C9039A-BFFF-E848-B4BB-38EB0FF91A21}" srcOrd="0" destOrd="0" presId="urn:microsoft.com/office/officeart/2008/layout/VerticalCurvedList"/>
    <dgm:cxn modelId="{356B0161-0242-4BDC-B149-44D1842DF249}" type="presParOf" srcId="{D720CCC0-D4DA-9345-BFC9-05DA0239C33B}" destId="{45ED4A75-9938-BC4F-A47B-9F8B3F8B5A6B}" srcOrd="7" destOrd="0" presId="urn:microsoft.com/office/officeart/2008/layout/VerticalCurvedList"/>
    <dgm:cxn modelId="{468D4C23-1DFC-4D35-AEE4-45630E77C4E2}" type="presParOf" srcId="{D720CCC0-D4DA-9345-BFC9-05DA0239C33B}" destId="{A9AEF167-EB1F-4642-8A68-CAAB9AF5D25A}" srcOrd="8" destOrd="0" presId="urn:microsoft.com/office/officeart/2008/layout/VerticalCurvedList"/>
    <dgm:cxn modelId="{2EE93EFA-5529-4E7A-8231-B8653424FAC3}" type="presParOf" srcId="{A9AEF167-EB1F-4642-8A68-CAAB9AF5D25A}" destId="{1E14F269-52A8-DB42-8129-F4AF9FE89218}" srcOrd="0" destOrd="0" presId="urn:microsoft.com/office/officeart/2008/layout/VerticalCurvedList"/>
    <dgm:cxn modelId="{20BF88C4-A973-4C1A-88B9-EFFBFC7FFDB6}" type="presParOf" srcId="{D720CCC0-D4DA-9345-BFC9-05DA0239C33B}" destId="{F2FDF621-4627-F640-B906-B4BA7E8AB917}" srcOrd="9" destOrd="0" presId="urn:microsoft.com/office/officeart/2008/layout/VerticalCurvedList"/>
    <dgm:cxn modelId="{3883D45F-F5AA-4ABF-A72B-E2584D01B157}" type="presParOf" srcId="{D720CCC0-D4DA-9345-BFC9-05DA0239C33B}" destId="{83ACC3EA-1784-6344-AAE0-46623DECA90C}" srcOrd="10" destOrd="0" presId="urn:microsoft.com/office/officeart/2008/layout/VerticalCurvedList"/>
    <dgm:cxn modelId="{6D6DA7D3-9195-433E-8FB8-DA4FD56D4C51}" type="presParOf" srcId="{83ACC3EA-1784-6344-AAE0-46623DECA90C}" destId="{981E0BA9-120A-E64E-81DA-2B4598EA089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65BBFCA-1A84-4763-8C33-DA7989928AE5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2421FC2-8284-4611-8FFB-8DBD02F94843}">
      <dgm:prSet phldrT="[Text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000" b="1" dirty="0">
              <a:hlinkClick xmlns:r="http://schemas.openxmlformats.org/officeDocument/2006/relationships" r:id="rId1" action="ppaction://hlinksldjump"/>
            </a:rPr>
            <a:t>VULNERABILITY MAPPING</a:t>
          </a:r>
          <a:endParaRPr lang="en-US" sz="2000" b="1" dirty="0"/>
        </a:p>
      </dgm:t>
    </dgm:pt>
    <dgm:pt modelId="{6A7B902F-5809-42A5-BFD6-E8E891AC4F4F}" type="parTrans" cxnId="{6E5FBC26-A90C-4878-939A-48BBBD566A70}">
      <dgm:prSet/>
      <dgm:spPr/>
      <dgm:t>
        <a:bodyPr/>
        <a:lstStyle/>
        <a:p>
          <a:endParaRPr lang="en-US"/>
        </a:p>
      </dgm:t>
    </dgm:pt>
    <dgm:pt modelId="{9D4A9C1C-0068-40BB-A6C9-B92920789105}" type="sibTrans" cxnId="{6E5FBC26-A90C-4878-939A-48BBBD566A70}">
      <dgm:prSet/>
      <dgm:spPr/>
      <dgm:t>
        <a:bodyPr/>
        <a:lstStyle/>
        <a:p>
          <a:endParaRPr lang="en-US"/>
        </a:p>
      </dgm:t>
    </dgm:pt>
    <dgm:pt modelId="{27B502D0-EF2F-4992-88AA-DFE3801D946E}">
      <dgm:prSet phldrT="[Text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 dirty="0"/>
        </a:p>
        <a:p>
          <a:r>
            <a:rPr lang="en-US" dirty="0"/>
            <a:t>IDENTIFICATION OF VULNERABLE AREAS</a:t>
          </a:r>
        </a:p>
      </dgm:t>
    </dgm:pt>
    <dgm:pt modelId="{BE6F5B4E-26BC-4249-84A1-27B8EA0EA191}" type="parTrans" cxnId="{4BD33951-6F3B-4285-9347-8BB72234A0D9}">
      <dgm:prSet/>
      <dgm:spPr/>
      <dgm:t>
        <a:bodyPr/>
        <a:lstStyle/>
        <a:p>
          <a:endParaRPr lang="en-US"/>
        </a:p>
      </dgm:t>
    </dgm:pt>
    <dgm:pt modelId="{EF5FD874-4172-4EFE-9736-8F2DB9A1DDE3}" type="sibTrans" cxnId="{4BD33951-6F3B-4285-9347-8BB72234A0D9}">
      <dgm:prSet/>
      <dgm:spPr/>
      <dgm:t>
        <a:bodyPr/>
        <a:lstStyle/>
        <a:p>
          <a:endParaRPr lang="en-US"/>
        </a:p>
      </dgm:t>
    </dgm:pt>
    <dgm:pt modelId="{D262B813-31DD-4036-94FC-86FB6A1D7B39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FORCE DEPLOYMENT PLAN FOR  VULNERABLE AREAS</a:t>
          </a:r>
        </a:p>
      </dgm:t>
    </dgm:pt>
    <dgm:pt modelId="{6ABED14A-8364-4752-B024-60DC5C044FA7}" type="parTrans" cxnId="{D1A75659-FA99-4EF5-9976-30F58DDBB7E7}">
      <dgm:prSet/>
      <dgm:spPr/>
      <dgm:t>
        <a:bodyPr/>
        <a:lstStyle/>
        <a:p>
          <a:endParaRPr lang="en-US"/>
        </a:p>
      </dgm:t>
    </dgm:pt>
    <dgm:pt modelId="{D75032F1-2F8F-49B2-8E07-3F5026C0D248}" type="sibTrans" cxnId="{D1A75659-FA99-4EF5-9976-30F58DDBB7E7}">
      <dgm:prSet/>
      <dgm:spPr/>
      <dgm:t>
        <a:bodyPr/>
        <a:lstStyle/>
        <a:p>
          <a:endParaRPr lang="en-US"/>
        </a:p>
      </dgm:t>
    </dgm:pt>
    <dgm:pt modelId="{B62CAA49-8238-4BC0-BFB7-E8209C9B2ABA}">
      <dgm:prSet phldrT="[Text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000" b="1" dirty="0">
              <a:hlinkClick xmlns:r="http://schemas.openxmlformats.org/officeDocument/2006/relationships" r:id="rId2" action="ppaction://hlinksldjump"/>
            </a:rPr>
            <a:t>CRITICALITY ASSESSMENT</a:t>
          </a:r>
          <a:endParaRPr lang="en-US" sz="2000" b="1" dirty="0"/>
        </a:p>
      </dgm:t>
    </dgm:pt>
    <dgm:pt modelId="{14628E5C-32AE-4A76-A987-97C4EEE34468}" type="parTrans" cxnId="{1F23A2AB-690F-48CC-A824-AE661C4F2038}">
      <dgm:prSet/>
      <dgm:spPr/>
      <dgm:t>
        <a:bodyPr/>
        <a:lstStyle/>
        <a:p>
          <a:endParaRPr lang="en-US"/>
        </a:p>
      </dgm:t>
    </dgm:pt>
    <dgm:pt modelId="{E26C8D61-6ADF-4FD6-9976-B35A302F0B59}" type="sibTrans" cxnId="{1F23A2AB-690F-48CC-A824-AE661C4F2038}">
      <dgm:prSet/>
      <dgm:spPr/>
      <dgm:t>
        <a:bodyPr/>
        <a:lstStyle/>
        <a:p>
          <a:endParaRPr lang="en-US"/>
        </a:p>
      </dgm:t>
    </dgm:pt>
    <dgm:pt modelId="{9B4D593B-314B-4CAE-ADE2-FBC05200C4E9}">
      <dgm:prSet phldrT="[Text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 dirty="0"/>
        </a:p>
        <a:p>
          <a:r>
            <a:rPr lang="en-US" dirty="0"/>
            <a:t>IDENTIFICATION OF CRITICAL POLLING STATIONS</a:t>
          </a:r>
        </a:p>
      </dgm:t>
    </dgm:pt>
    <dgm:pt modelId="{CFB41A19-B5BA-4B08-A454-2C74D79C26F5}" type="parTrans" cxnId="{74BED64C-7583-4D1A-8CCC-C6190A3CBDA1}">
      <dgm:prSet/>
      <dgm:spPr/>
      <dgm:t>
        <a:bodyPr/>
        <a:lstStyle/>
        <a:p>
          <a:endParaRPr lang="en-US"/>
        </a:p>
      </dgm:t>
    </dgm:pt>
    <dgm:pt modelId="{9B178E12-2D52-4CE5-AF9D-DAD7D5D18008}" type="sibTrans" cxnId="{74BED64C-7583-4D1A-8CCC-C6190A3CBDA1}">
      <dgm:prSet/>
      <dgm:spPr/>
      <dgm:t>
        <a:bodyPr/>
        <a:lstStyle/>
        <a:p>
          <a:endParaRPr lang="en-US"/>
        </a:p>
      </dgm:t>
    </dgm:pt>
    <dgm:pt modelId="{BE355C3D-1342-4067-8488-FD9CBD94BE41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FORCE DEPLOYMENT PLAN FOR CRITICAL POLLING STATIONS</a:t>
          </a:r>
        </a:p>
      </dgm:t>
    </dgm:pt>
    <dgm:pt modelId="{5A360BE0-5ABA-4782-969A-324EDC2178E6}" type="parTrans" cxnId="{23E8D19E-9A3F-4FA1-9246-B097B5B2E935}">
      <dgm:prSet/>
      <dgm:spPr/>
      <dgm:t>
        <a:bodyPr/>
        <a:lstStyle/>
        <a:p>
          <a:endParaRPr lang="en-US"/>
        </a:p>
      </dgm:t>
    </dgm:pt>
    <dgm:pt modelId="{B21D3C12-AAA7-4939-981D-B39E10E6D01D}" type="sibTrans" cxnId="{23E8D19E-9A3F-4FA1-9246-B097B5B2E935}">
      <dgm:prSet/>
      <dgm:spPr/>
      <dgm:t>
        <a:bodyPr/>
        <a:lstStyle/>
        <a:p>
          <a:endParaRPr lang="en-US"/>
        </a:p>
      </dgm:t>
    </dgm:pt>
    <dgm:pt modelId="{1A1BF5B9-4632-4DDC-8FAB-0D4BF98E7F68}" type="pres">
      <dgm:prSet presAssocID="{865BBFCA-1A84-4763-8C33-DA7989928AE5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16A5886-4CB8-4F4E-94A2-FE03C1D98F65}" type="pres">
      <dgm:prSet presAssocID="{52421FC2-8284-4611-8FFB-8DBD02F94843}" presName="posSpace" presStyleCnt="0"/>
      <dgm:spPr/>
    </dgm:pt>
    <dgm:pt modelId="{6F10D8B8-8548-4E80-9E68-016244587980}" type="pres">
      <dgm:prSet presAssocID="{52421FC2-8284-4611-8FFB-8DBD02F94843}" presName="vertFlow" presStyleCnt="0"/>
      <dgm:spPr/>
    </dgm:pt>
    <dgm:pt modelId="{BA3B460C-17DA-4B31-A55A-17C4FC1195A1}" type="pres">
      <dgm:prSet presAssocID="{52421FC2-8284-4611-8FFB-8DBD02F94843}" presName="topSpace" presStyleCnt="0"/>
      <dgm:spPr/>
    </dgm:pt>
    <dgm:pt modelId="{E676C56C-DC38-441E-BC91-260F702A42B6}" type="pres">
      <dgm:prSet presAssocID="{52421FC2-8284-4611-8FFB-8DBD02F94843}" presName="firstComp" presStyleCnt="0"/>
      <dgm:spPr/>
    </dgm:pt>
    <dgm:pt modelId="{657EFBE6-F033-42A6-8DB7-6BDD37F19A80}" type="pres">
      <dgm:prSet presAssocID="{52421FC2-8284-4611-8FFB-8DBD02F94843}" presName="firstChild" presStyleLbl="bgAccFollowNode1" presStyleIdx="0" presStyleCnt="4" custLinFactNeighborX="1100" custLinFactNeighborY="19257"/>
      <dgm:spPr/>
      <dgm:t>
        <a:bodyPr/>
        <a:lstStyle/>
        <a:p>
          <a:endParaRPr lang="en-US"/>
        </a:p>
      </dgm:t>
    </dgm:pt>
    <dgm:pt modelId="{686842A2-C4DE-49D5-90F7-7864168E6E35}" type="pres">
      <dgm:prSet presAssocID="{52421FC2-8284-4611-8FFB-8DBD02F94843}" presName="firstChildTx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D600DB-A73D-4C9B-98FB-268B0429A99B}" type="pres">
      <dgm:prSet presAssocID="{D262B813-31DD-4036-94FC-86FB6A1D7B39}" presName="comp" presStyleCnt="0"/>
      <dgm:spPr/>
    </dgm:pt>
    <dgm:pt modelId="{1A2FEC2A-B57D-42C5-9080-6F4936DF825E}" type="pres">
      <dgm:prSet presAssocID="{D262B813-31DD-4036-94FC-86FB6A1D7B39}" presName="child" presStyleLbl="bgAccFollowNode1" presStyleIdx="1" presStyleCnt="4" custLinFactNeighborX="1100" custLinFactNeighborY="21458"/>
      <dgm:spPr/>
      <dgm:t>
        <a:bodyPr/>
        <a:lstStyle/>
        <a:p>
          <a:endParaRPr lang="en-US"/>
        </a:p>
      </dgm:t>
    </dgm:pt>
    <dgm:pt modelId="{1B69F348-22AE-450B-9299-02365D703A07}" type="pres">
      <dgm:prSet presAssocID="{D262B813-31DD-4036-94FC-86FB6A1D7B39}" presName="childTx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0B5EF8-AD2D-4746-A966-9FDE5EC864B9}" type="pres">
      <dgm:prSet presAssocID="{52421FC2-8284-4611-8FFB-8DBD02F94843}" presName="negSpace" presStyleCnt="0"/>
      <dgm:spPr/>
    </dgm:pt>
    <dgm:pt modelId="{E6A34CB7-021C-46C4-9224-65252065BDF1}" type="pres">
      <dgm:prSet presAssocID="{52421FC2-8284-4611-8FFB-8DBD02F94843}" presName="circle" presStyleLbl="node1" presStyleIdx="0" presStyleCnt="2" custScaleX="155124" custLinFactNeighborX="-4140" custLinFactNeighborY="-18366"/>
      <dgm:spPr/>
      <dgm:t>
        <a:bodyPr/>
        <a:lstStyle/>
        <a:p>
          <a:endParaRPr lang="en-US"/>
        </a:p>
      </dgm:t>
    </dgm:pt>
    <dgm:pt modelId="{BD4A1465-7FBA-420B-BDF8-E291E71CCB7A}" type="pres">
      <dgm:prSet presAssocID="{9D4A9C1C-0068-40BB-A6C9-B92920789105}" presName="transSpace" presStyleCnt="0"/>
      <dgm:spPr/>
    </dgm:pt>
    <dgm:pt modelId="{1A392E22-BE7E-4047-9B43-012254F3310A}" type="pres">
      <dgm:prSet presAssocID="{B62CAA49-8238-4BC0-BFB7-E8209C9B2ABA}" presName="posSpace" presStyleCnt="0"/>
      <dgm:spPr/>
    </dgm:pt>
    <dgm:pt modelId="{168C9524-EC52-4255-B01B-BEBCBD281413}" type="pres">
      <dgm:prSet presAssocID="{B62CAA49-8238-4BC0-BFB7-E8209C9B2ABA}" presName="vertFlow" presStyleCnt="0"/>
      <dgm:spPr/>
    </dgm:pt>
    <dgm:pt modelId="{81951643-0567-4CB0-ABC0-763EC6B41F98}" type="pres">
      <dgm:prSet presAssocID="{B62CAA49-8238-4BC0-BFB7-E8209C9B2ABA}" presName="topSpace" presStyleCnt="0"/>
      <dgm:spPr/>
    </dgm:pt>
    <dgm:pt modelId="{15D87DF7-92E9-4CC8-BDF5-BBBA45B968FE}" type="pres">
      <dgm:prSet presAssocID="{B62CAA49-8238-4BC0-BFB7-E8209C9B2ABA}" presName="firstComp" presStyleCnt="0"/>
      <dgm:spPr/>
    </dgm:pt>
    <dgm:pt modelId="{1B929B2C-072D-43D7-9ED6-17F761ED5619}" type="pres">
      <dgm:prSet presAssocID="{B62CAA49-8238-4BC0-BFB7-E8209C9B2ABA}" presName="firstChild" presStyleLbl="bgAccFollowNode1" presStyleIdx="2" presStyleCnt="4" custLinFactNeighborX="-911" custLinFactNeighborY="19257"/>
      <dgm:spPr/>
      <dgm:t>
        <a:bodyPr/>
        <a:lstStyle/>
        <a:p>
          <a:endParaRPr lang="en-US"/>
        </a:p>
      </dgm:t>
    </dgm:pt>
    <dgm:pt modelId="{A88CBE53-68DD-44AF-99C3-AEF99C4C4A85}" type="pres">
      <dgm:prSet presAssocID="{B62CAA49-8238-4BC0-BFB7-E8209C9B2ABA}" presName="firstChildTx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69C518-7959-4382-900F-A0944AADAA16}" type="pres">
      <dgm:prSet presAssocID="{BE355C3D-1342-4067-8488-FD9CBD94BE41}" presName="comp" presStyleCnt="0"/>
      <dgm:spPr/>
    </dgm:pt>
    <dgm:pt modelId="{5AD7DCD4-7EC9-4961-912C-CD7788D86707}" type="pres">
      <dgm:prSet presAssocID="{BE355C3D-1342-4067-8488-FD9CBD94BE41}" presName="child" presStyleLbl="bgAccFollowNode1" presStyleIdx="3" presStyleCnt="4" custLinFactNeighborX="-911" custLinFactNeighborY="21458"/>
      <dgm:spPr/>
      <dgm:t>
        <a:bodyPr/>
        <a:lstStyle/>
        <a:p>
          <a:endParaRPr lang="en-US"/>
        </a:p>
      </dgm:t>
    </dgm:pt>
    <dgm:pt modelId="{6C7D8A0F-630B-4391-9FF6-A0472343F11B}" type="pres">
      <dgm:prSet presAssocID="{BE355C3D-1342-4067-8488-FD9CBD94BE41}" presName="childTx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6ECE56-06D7-4821-9485-0A82D7FC4991}" type="pres">
      <dgm:prSet presAssocID="{B62CAA49-8238-4BC0-BFB7-E8209C9B2ABA}" presName="negSpace" presStyleCnt="0"/>
      <dgm:spPr/>
    </dgm:pt>
    <dgm:pt modelId="{91406475-D0ED-4D95-950E-E6D185084EF0}" type="pres">
      <dgm:prSet presAssocID="{B62CAA49-8238-4BC0-BFB7-E8209C9B2ABA}" presName="circle" presStyleLbl="node1" presStyleIdx="1" presStyleCnt="2" custScaleX="155124" custLinFactNeighborX="-16331" custLinFactNeighborY="-19746"/>
      <dgm:spPr/>
      <dgm:t>
        <a:bodyPr/>
        <a:lstStyle/>
        <a:p>
          <a:endParaRPr lang="en-US"/>
        </a:p>
      </dgm:t>
    </dgm:pt>
  </dgm:ptLst>
  <dgm:cxnLst>
    <dgm:cxn modelId="{1D2AEEA5-1DBE-4A85-B675-C890EC66A02D}" type="presOf" srcId="{9B4D593B-314B-4CAE-ADE2-FBC05200C4E9}" destId="{A88CBE53-68DD-44AF-99C3-AEF99C4C4A85}" srcOrd="1" destOrd="0" presId="urn:microsoft.com/office/officeart/2005/8/layout/hList9"/>
    <dgm:cxn modelId="{11E6273D-0138-4E66-A877-8F45E85B439D}" type="presOf" srcId="{52421FC2-8284-4611-8FFB-8DBD02F94843}" destId="{E6A34CB7-021C-46C4-9224-65252065BDF1}" srcOrd="0" destOrd="0" presId="urn:microsoft.com/office/officeart/2005/8/layout/hList9"/>
    <dgm:cxn modelId="{65AB76E0-379B-4338-893C-B53FB1691A51}" type="presOf" srcId="{27B502D0-EF2F-4992-88AA-DFE3801D946E}" destId="{657EFBE6-F033-42A6-8DB7-6BDD37F19A80}" srcOrd="0" destOrd="0" presId="urn:microsoft.com/office/officeart/2005/8/layout/hList9"/>
    <dgm:cxn modelId="{876204A4-24ED-4CD0-A6EA-81B75B54FB8D}" type="presOf" srcId="{D262B813-31DD-4036-94FC-86FB6A1D7B39}" destId="{1B69F348-22AE-450B-9299-02365D703A07}" srcOrd="1" destOrd="0" presId="urn:microsoft.com/office/officeart/2005/8/layout/hList9"/>
    <dgm:cxn modelId="{8319FD01-2B0D-4478-ABD0-3B37683293F9}" type="presOf" srcId="{B62CAA49-8238-4BC0-BFB7-E8209C9B2ABA}" destId="{91406475-D0ED-4D95-950E-E6D185084EF0}" srcOrd="0" destOrd="0" presId="urn:microsoft.com/office/officeart/2005/8/layout/hList9"/>
    <dgm:cxn modelId="{331D1DBA-F42A-49E8-B070-D53AFCBEE33F}" type="presOf" srcId="{9B4D593B-314B-4CAE-ADE2-FBC05200C4E9}" destId="{1B929B2C-072D-43D7-9ED6-17F761ED5619}" srcOrd="0" destOrd="0" presId="urn:microsoft.com/office/officeart/2005/8/layout/hList9"/>
    <dgm:cxn modelId="{32C65C0A-9F1A-4C5D-B879-F6AD7C122721}" type="presOf" srcId="{865BBFCA-1A84-4763-8C33-DA7989928AE5}" destId="{1A1BF5B9-4632-4DDC-8FAB-0D4BF98E7F68}" srcOrd="0" destOrd="0" presId="urn:microsoft.com/office/officeart/2005/8/layout/hList9"/>
    <dgm:cxn modelId="{EE44C2DA-BBE4-4204-BE06-5A1F98B1F3B4}" type="presOf" srcId="{D262B813-31DD-4036-94FC-86FB6A1D7B39}" destId="{1A2FEC2A-B57D-42C5-9080-6F4936DF825E}" srcOrd="0" destOrd="0" presId="urn:microsoft.com/office/officeart/2005/8/layout/hList9"/>
    <dgm:cxn modelId="{D1A75659-FA99-4EF5-9976-30F58DDBB7E7}" srcId="{52421FC2-8284-4611-8FFB-8DBD02F94843}" destId="{D262B813-31DD-4036-94FC-86FB6A1D7B39}" srcOrd="1" destOrd="0" parTransId="{6ABED14A-8364-4752-B024-60DC5C044FA7}" sibTransId="{D75032F1-2F8F-49B2-8E07-3F5026C0D248}"/>
    <dgm:cxn modelId="{23E8D19E-9A3F-4FA1-9246-B097B5B2E935}" srcId="{B62CAA49-8238-4BC0-BFB7-E8209C9B2ABA}" destId="{BE355C3D-1342-4067-8488-FD9CBD94BE41}" srcOrd="1" destOrd="0" parTransId="{5A360BE0-5ABA-4782-969A-324EDC2178E6}" sibTransId="{B21D3C12-AAA7-4939-981D-B39E10E6D01D}"/>
    <dgm:cxn modelId="{4BD33951-6F3B-4285-9347-8BB72234A0D9}" srcId="{52421FC2-8284-4611-8FFB-8DBD02F94843}" destId="{27B502D0-EF2F-4992-88AA-DFE3801D946E}" srcOrd="0" destOrd="0" parTransId="{BE6F5B4E-26BC-4249-84A1-27B8EA0EA191}" sibTransId="{EF5FD874-4172-4EFE-9736-8F2DB9A1DDE3}"/>
    <dgm:cxn modelId="{1326C15F-89A5-45DD-BB97-ABF71C4FFEFF}" type="presOf" srcId="{BE355C3D-1342-4067-8488-FD9CBD94BE41}" destId="{6C7D8A0F-630B-4391-9FF6-A0472343F11B}" srcOrd="1" destOrd="0" presId="urn:microsoft.com/office/officeart/2005/8/layout/hList9"/>
    <dgm:cxn modelId="{1F23A2AB-690F-48CC-A824-AE661C4F2038}" srcId="{865BBFCA-1A84-4763-8C33-DA7989928AE5}" destId="{B62CAA49-8238-4BC0-BFB7-E8209C9B2ABA}" srcOrd="1" destOrd="0" parTransId="{14628E5C-32AE-4A76-A987-97C4EEE34468}" sibTransId="{E26C8D61-6ADF-4FD6-9976-B35A302F0B59}"/>
    <dgm:cxn modelId="{FB1C6FE4-C635-4B33-8000-16A75C71BE28}" type="presOf" srcId="{BE355C3D-1342-4067-8488-FD9CBD94BE41}" destId="{5AD7DCD4-7EC9-4961-912C-CD7788D86707}" srcOrd="0" destOrd="0" presId="urn:microsoft.com/office/officeart/2005/8/layout/hList9"/>
    <dgm:cxn modelId="{74BED64C-7583-4D1A-8CCC-C6190A3CBDA1}" srcId="{B62CAA49-8238-4BC0-BFB7-E8209C9B2ABA}" destId="{9B4D593B-314B-4CAE-ADE2-FBC05200C4E9}" srcOrd="0" destOrd="0" parTransId="{CFB41A19-B5BA-4B08-A454-2C74D79C26F5}" sibTransId="{9B178E12-2D52-4CE5-AF9D-DAD7D5D18008}"/>
    <dgm:cxn modelId="{C3AE4038-DFAE-4EC8-A635-CF80120263DB}" type="presOf" srcId="{27B502D0-EF2F-4992-88AA-DFE3801D946E}" destId="{686842A2-C4DE-49D5-90F7-7864168E6E35}" srcOrd="1" destOrd="0" presId="urn:microsoft.com/office/officeart/2005/8/layout/hList9"/>
    <dgm:cxn modelId="{6E5FBC26-A90C-4878-939A-48BBBD566A70}" srcId="{865BBFCA-1A84-4763-8C33-DA7989928AE5}" destId="{52421FC2-8284-4611-8FFB-8DBD02F94843}" srcOrd="0" destOrd="0" parTransId="{6A7B902F-5809-42A5-BFD6-E8E891AC4F4F}" sibTransId="{9D4A9C1C-0068-40BB-A6C9-B92920789105}"/>
    <dgm:cxn modelId="{45460B60-F53D-4BC0-85AA-5B7829EB42AB}" type="presParOf" srcId="{1A1BF5B9-4632-4DDC-8FAB-0D4BF98E7F68}" destId="{D16A5886-4CB8-4F4E-94A2-FE03C1D98F65}" srcOrd="0" destOrd="0" presId="urn:microsoft.com/office/officeart/2005/8/layout/hList9"/>
    <dgm:cxn modelId="{98DDFEDB-EE6F-421D-BA5C-DBC2B6E311A1}" type="presParOf" srcId="{1A1BF5B9-4632-4DDC-8FAB-0D4BF98E7F68}" destId="{6F10D8B8-8548-4E80-9E68-016244587980}" srcOrd="1" destOrd="0" presId="urn:microsoft.com/office/officeart/2005/8/layout/hList9"/>
    <dgm:cxn modelId="{608132FD-D28B-4BF6-BDA9-11C85B400639}" type="presParOf" srcId="{6F10D8B8-8548-4E80-9E68-016244587980}" destId="{BA3B460C-17DA-4B31-A55A-17C4FC1195A1}" srcOrd="0" destOrd="0" presId="urn:microsoft.com/office/officeart/2005/8/layout/hList9"/>
    <dgm:cxn modelId="{E02A1A77-60F2-4BC3-943F-6B962E745FA4}" type="presParOf" srcId="{6F10D8B8-8548-4E80-9E68-016244587980}" destId="{E676C56C-DC38-441E-BC91-260F702A42B6}" srcOrd="1" destOrd="0" presId="urn:microsoft.com/office/officeart/2005/8/layout/hList9"/>
    <dgm:cxn modelId="{9265B2D0-774D-4E47-A33E-F86760F9F89F}" type="presParOf" srcId="{E676C56C-DC38-441E-BC91-260F702A42B6}" destId="{657EFBE6-F033-42A6-8DB7-6BDD37F19A80}" srcOrd="0" destOrd="0" presId="urn:microsoft.com/office/officeart/2005/8/layout/hList9"/>
    <dgm:cxn modelId="{209A6CA0-BE8B-42E8-8400-C349481E9501}" type="presParOf" srcId="{E676C56C-DC38-441E-BC91-260F702A42B6}" destId="{686842A2-C4DE-49D5-90F7-7864168E6E35}" srcOrd="1" destOrd="0" presId="urn:microsoft.com/office/officeart/2005/8/layout/hList9"/>
    <dgm:cxn modelId="{72EB65BB-DA76-4407-9CF2-C091FD15EFCE}" type="presParOf" srcId="{6F10D8B8-8548-4E80-9E68-016244587980}" destId="{20D600DB-A73D-4C9B-98FB-268B0429A99B}" srcOrd="2" destOrd="0" presId="urn:microsoft.com/office/officeart/2005/8/layout/hList9"/>
    <dgm:cxn modelId="{B50918CC-1F69-4F60-9C89-0E1CAEDD8D02}" type="presParOf" srcId="{20D600DB-A73D-4C9B-98FB-268B0429A99B}" destId="{1A2FEC2A-B57D-42C5-9080-6F4936DF825E}" srcOrd="0" destOrd="0" presId="urn:microsoft.com/office/officeart/2005/8/layout/hList9"/>
    <dgm:cxn modelId="{2D5B0B8C-FF0C-41B2-BE6E-1B5C111D6913}" type="presParOf" srcId="{20D600DB-A73D-4C9B-98FB-268B0429A99B}" destId="{1B69F348-22AE-450B-9299-02365D703A07}" srcOrd="1" destOrd="0" presId="urn:microsoft.com/office/officeart/2005/8/layout/hList9"/>
    <dgm:cxn modelId="{F08717CC-C0C5-4EFD-99B9-8FA373B0A8F4}" type="presParOf" srcId="{1A1BF5B9-4632-4DDC-8FAB-0D4BF98E7F68}" destId="{C90B5EF8-AD2D-4746-A966-9FDE5EC864B9}" srcOrd="2" destOrd="0" presId="urn:microsoft.com/office/officeart/2005/8/layout/hList9"/>
    <dgm:cxn modelId="{67D0AAA5-1B60-4D6E-9B18-88D709D22185}" type="presParOf" srcId="{1A1BF5B9-4632-4DDC-8FAB-0D4BF98E7F68}" destId="{E6A34CB7-021C-46C4-9224-65252065BDF1}" srcOrd="3" destOrd="0" presId="urn:microsoft.com/office/officeart/2005/8/layout/hList9"/>
    <dgm:cxn modelId="{084B72B4-1946-42D0-ADCF-C4AB1155BF20}" type="presParOf" srcId="{1A1BF5B9-4632-4DDC-8FAB-0D4BF98E7F68}" destId="{BD4A1465-7FBA-420B-BDF8-E291E71CCB7A}" srcOrd="4" destOrd="0" presId="urn:microsoft.com/office/officeart/2005/8/layout/hList9"/>
    <dgm:cxn modelId="{4B587895-C3B4-4F58-BA03-CF6D23B0FAE1}" type="presParOf" srcId="{1A1BF5B9-4632-4DDC-8FAB-0D4BF98E7F68}" destId="{1A392E22-BE7E-4047-9B43-012254F3310A}" srcOrd="5" destOrd="0" presId="urn:microsoft.com/office/officeart/2005/8/layout/hList9"/>
    <dgm:cxn modelId="{713840D5-45FB-4517-B77D-91760921A12C}" type="presParOf" srcId="{1A1BF5B9-4632-4DDC-8FAB-0D4BF98E7F68}" destId="{168C9524-EC52-4255-B01B-BEBCBD281413}" srcOrd="6" destOrd="0" presId="urn:microsoft.com/office/officeart/2005/8/layout/hList9"/>
    <dgm:cxn modelId="{05EBD50F-FD52-422F-BAF4-68C3E959ED57}" type="presParOf" srcId="{168C9524-EC52-4255-B01B-BEBCBD281413}" destId="{81951643-0567-4CB0-ABC0-763EC6B41F98}" srcOrd="0" destOrd="0" presId="urn:microsoft.com/office/officeart/2005/8/layout/hList9"/>
    <dgm:cxn modelId="{4B4CB570-8AB6-48AB-B10F-186857E62D95}" type="presParOf" srcId="{168C9524-EC52-4255-B01B-BEBCBD281413}" destId="{15D87DF7-92E9-4CC8-BDF5-BBBA45B968FE}" srcOrd="1" destOrd="0" presId="urn:microsoft.com/office/officeart/2005/8/layout/hList9"/>
    <dgm:cxn modelId="{CCF2A546-6FA3-415E-B7BE-56E191AE8FC5}" type="presParOf" srcId="{15D87DF7-92E9-4CC8-BDF5-BBBA45B968FE}" destId="{1B929B2C-072D-43D7-9ED6-17F761ED5619}" srcOrd="0" destOrd="0" presId="urn:microsoft.com/office/officeart/2005/8/layout/hList9"/>
    <dgm:cxn modelId="{7287F1B6-AF2E-4465-95E2-A8A0DD1D55AF}" type="presParOf" srcId="{15D87DF7-92E9-4CC8-BDF5-BBBA45B968FE}" destId="{A88CBE53-68DD-44AF-99C3-AEF99C4C4A85}" srcOrd="1" destOrd="0" presId="urn:microsoft.com/office/officeart/2005/8/layout/hList9"/>
    <dgm:cxn modelId="{3FE64CA8-FC0B-4463-B8E4-0572FEE35FE6}" type="presParOf" srcId="{168C9524-EC52-4255-B01B-BEBCBD281413}" destId="{1A69C518-7959-4382-900F-A0944AADAA16}" srcOrd="2" destOrd="0" presId="urn:microsoft.com/office/officeart/2005/8/layout/hList9"/>
    <dgm:cxn modelId="{C25A4DEA-D6EE-4C19-B32D-74B70F28A8E1}" type="presParOf" srcId="{1A69C518-7959-4382-900F-A0944AADAA16}" destId="{5AD7DCD4-7EC9-4961-912C-CD7788D86707}" srcOrd="0" destOrd="0" presId="urn:microsoft.com/office/officeart/2005/8/layout/hList9"/>
    <dgm:cxn modelId="{305F1815-73B9-487E-8219-9B37B0ECAF36}" type="presParOf" srcId="{1A69C518-7959-4382-900F-A0944AADAA16}" destId="{6C7D8A0F-630B-4391-9FF6-A0472343F11B}" srcOrd="1" destOrd="0" presId="urn:microsoft.com/office/officeart/2005/8/layout/hList9"/>
    <dgm:cxn modelId="{780320AB-F7EE-46B4-8FC7-0239AADB2E93}" type="presParOf" srcId="{1A1BF5B9-4632-4DDC-8FAB-0D4BF98E7F68}" destId="{096ECE56-06D7-4821-9485-0A82D7FC4991}" srcOrd="7" destOrd="0" presId="urn:microsoft.com/office/officeart/2005/8/layout/hList9"/>
    <dgm:cxn modelId="{31D19D16-3138-4FEE-A7F0-CEB14BD31A69}" type="presParOf" srcId="{1A1BF5B9-4632-4DDC-8FAB-0D4BF98E7F68}" destId="{91406475-D0ED-4D95-950E-E6D185084EF0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FFB68C9-1812-E940-A3FD-722ED416C33E}" type="doc">
      <dgm:prSet loTypeId="urn:microsoft.com/office/officeart/2005/8/layout/vList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A422BB7-A140-5C4A-8BE4-CB549D5C97BA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algn="l" rtl="0"/>
          <a:r>
            <a:rPr lang="en-US" sz="2000" b="1" dirty="0">
              <a:solidFill>
                <a:srgbClr val="000000"/>
              </a:solidFill>
              <a:latin typeface="Cambria"/>
              <a:cs typeface="Cambria"/>
            </a:rPr>
            <a:t>A videographer to monitor any breach of MCC. (During poll eve and poll day).</a:t>
          </a:r>
        </a:p>
      </dgm:t>
    </dgm:pt>
    <dgm:pt modelId="{440B7A7E-A9D1-5A43-BDF2-73D6DEEB0DE4}" type="parTrans" cxnId="{E64124D8-DA63-3343-A76E-8BF3B3CE0206}">
      <dgm:prSet/>
      <dgm:spPr/>
      <dgm:t>
        <a:bodyPr/>
        <a:lstStyle/>
        <a:p>
          <a:pPr algn="l"/>
          <a:endParaRPr lang="en-US" sz="2000" b="1">
            <a:solidFill>
              <a:srgbClr val="000000"/>
            </a:solidFill>
            <a:latin typeface="Cambria"/>
            <a:cs typeface="Cambria"/>
          </a:endParaRPr>
        </a:p>
      </dgm:t>
    </dgm:pt>
    <dgm:pt modelId="{E66325B0-330C-1348-BD7A-FAA19ACE3276}" type="sibTrans" cxnId="{E64124D8-DA63-3343-A76E-8BF3B3CE0206}">
      <dgm:prSet/>
      <dgm:spPr/>
      <dgm:t>
        <a:bodyPr/>
        <a:lstStyle/>
        <a:p>
          <a:pPr algn="l"/>
          <a:endParaRPr lang="en-US" sz="2000" b="1">
            <a:solidFill>
              <a:srgbClr val="000000"/>
            </a:solidFill>
            <a:latin typeface="Cambria"/>
            <a:cs typeface="Cambria"/>
          </a:endParaRPr>
        </a:p>
      </dgm:t>
    </dgm:pt>
    <dgm:pt modelId="{5F92AFF8-53CD-7644-9B95-D2C093591285}">
      <dgm:prSet custT="1"/>
      <dgm:spPr>
        <a:solidFill>
          <a:srgbClr val="FFFF00"/>
        </a:solidFill>
      </dgm:spPr>
      <dgm:t>
        <a:bodyPr/>
        <a:lstStyle/>
        <a:p>
          <a:pPr algn="l" rtl="0"/>
          <a:r>
            <a:rPr lang="en-US" sz="2000" b="1" dirty="0">
              <a:solidFill>
                <a:srgbClr val="000000"/>
              </a:solidFill>
              <a:latin typeface="Cambria"/>
              <a:cs typeface="Cambria"/>
            </a:rPr>
            <a:t>Additional Tender ballot paper for contingency.</a:t>
          </a:r>
        </a:p>
      </dgm:t>
    </dgm:pt>
    <dgm:pt modelId="{707AF604-AC25-9545-861B-B8B424A1B035}" type="parTrans" cxnId="{376EDA97-DAFD-B847-8A62-0731213D0D16}">
      <dgm:prSet/>
      <dgm:spPr/>
      <dgm:t>
        <a:bodyPr/>
        <a:lstStyle/>
        <a:p>
          <a:pPr algn="l"/>
          <a:endParaRPr lang="en-US" sz="2000" b="1">
            <a:solidFill>
              <a:srgbClr val="000000"/>
            </a:solidFill>
            <a:latin typeface="Cambria"/>
            <a:cs typeface="Cambria"/>
          </a:endParaRPr>
        </a:p>
      </dgm:t>
    </dgm:pt>
    <dgm:pt modelId="{EB5B7615-7CB8-CC4F-BA96-345DAF2040C1}" type="sibTrans" cxnId="{376EDA97-DAFD-B847-8A62-0731213D0D16}">
      <dgm:prSet/>
      <dgm:spPr/>
      <dgm:t>
        <a:bodyPr/>
        <a:lstStyle/>
        <a:p>
          <a:pPr algn="l"/>
          <a:endParaRPr lang="en-US" sz="2000" b="1">
            <a:solidFill>
              <a:srgbClr val="000000"/>
            </a:solidFill>
            <a:latin typeface="Cambria"/>
            <a:cs typeface="Cambria"/>
          </a:endParaRPr>
        </a:p>
      </dgm:t>
    </dgm:pt>
    <dgm:pt modelId="{64919E6A-8F65-CE49-B229-106505491C1D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algn="l" rtl="0"/>
          <a:r>
            <a:rPr lang="fr-FR" sz="2000" b="1">
              <a:solidFill>
                <a:srgbClr val="000000"/>
              </a:solidFill>
              <a:latin typeface="Cambria"/>
              <a:cs typeface="Cambria"/>
            </a:rPr>
            <a:t>Police Personnel</a:t>
          </a:r>
        </a:p>
      </dgm:t>
    </dgm:pt>
    <dgm:pt modelId="{BB2B440C-CD44-4146-8F62-0DF18DDE2EE7}" type="parTrans" cxnId="{2EF5FDA7-4B90-034C-946B-8E436EFD5364}">
      <dgm:prSet/>
      <dgm:spPr/>
      <dgm:t>
        <a:bodyPr/>
        <a:lstStyle/>
        <a:p>
          <a:pPr algn="l"/>
          <a:endParaRPr lang="en-US" sz="2000" b="1">
            <a:solidFill>
              <a:srgbClr val="000000"/>
            </a:solidFill>
            <a:latin typeface="Cambria"/>
            <a:cs typeface="Cambria"/>
          </a:endParaRPr>
        </a:p>
      </dgm:t>
    </dgm:pt>
    <dgm:pt modelId="{AF872019-9444-B146-8177-382681D3EE85}" type="sibTrans" cxnId="{2EF5FDA7-4B90-034C-946B-8E436EFD5364}">
      <dgm:prSet/>
      <dgm:spPr/>
      <dgm:t>
        <a:bodyPr/>
        <a:lstStyle/>
        <a:p>
          <a:pPr algn="l"/>
          <a:endParaRPr lang="en-US" sz="2000" b="1">
            <a:solidFill>
              <a:srgbClr val="000000"/>
            </a:solidFill>
            <a:latin typeface="Cambria"/>
            <a:cs typeface="Cambria"/>
          </a:endParaRPr>
        </a:p>
      </dgm:t>
    </dgm:pt>
    <dgm:pt modelId="{F0393207-2AC4-0443-9D21-7095CB82C1FA}">
      <dgm:prSet custT="1"/>
      <dgm:spPr>
        <a:solidFill>
          <a:srgbClr val="FFFF00"/>
        </a:solidFill>
      </dgm:spPr>
      <dgm:t>
        <a:bodyPr/>
        <a:lstStyle/>
        <a:p>
          <a:pPr algn="l" rtl="0"/>
          <a:r>
            <a:rPr lang="en-US" sz="2000" b="1">
              <a:solidFill>
                <a:srgbClr val="000000"/>
              </a:solidFill>
              <a:latin typeface="Cambria"/>
              <a:cs typeface="Cambria"/>
            </a:rPr>
            <a:t>Polling Materials for each polling stations</a:t>
          </a:r>
        </a:p>
      </dgm:t>
    </dgm:pt>
    <dgm:pt modelId="{BDDF0244-E607-6743-8019-35C34285C2C4}" type="parTrans" cxnId="{6B240A52-3951-FA45-AF99-534DDFC35414}">
      <dgm:prSet/>
      <dgm:spPr/>
      <dgm:t>
        <a:bodyPr/>
        <a:lstStyle/>
        <a:p>
          <a:pPr algn="l"/>
          <a:endParaRPr lang="en-US" sz="2000" b="1">
            <a:solidFill>
              <a:srgbClr val="000000"/>
            </a:solidFill>
            <a:latin typeface="Cambria"/>
            <a:cs typeface="Cambria"/>
          </a:endParaRPr>
        </a:p>
      </dgm:t>
    </dgm:pt>
    <dgm:pt modelId="{86BA782E-4D25-E941-A9AE-709AC60203FC}" type="sibTrans" cxnId="{6B240A52-3951-FA45-AF99-534DDFC35414}">
      <dgm:prSet/>
      <dgm:spPr/>
      <dgm:t>
        <a:bodyPr/>
        <a:lstStyle/>
        <a:p>
          <a:pPr algn="l"/>
          <a:endParaRPr lang="en-US" sz="2000" b="1">
            <a:solidFill>
              <a:srgbClr val="000000"/>
            </a:solidFill>
            <a:latin typeface="Cambria"/>
            <a:cs typeface="Cambria"/>
          </a:endParaRPr>
        </a:p>
      </dgm:t>
    </dgm:pt>
    <dgm:pt modelId="{992EFF92-A638-C641-BA6E-8E790107228C}" type="pres">
      <dgm:prSet presAssocID="{AFFB68C9-1812-E940-A3FD-722ED416C33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FC1236A-7BDE-E744-8AE2-718F0E062E5B}" type="pres">
      <dgm:prSet presAssocID="{0A422BB7-A140-5C4A-8BE4-CB549D5C97BA}" presName="linNode" presStyleCnt="0"/>
      <dgm:spPr/>
    </dgm:pt>
    <dgm:pt modelId="{A926CC2C-2720-BC45-8656-95CD7712610D}" type="pres">
      <dgm:prSet presAssocID="{0A422BB7-A140-5C4A-8BE4-CB549D5C97BA}" presName="parentText" presStyleLbl="node1" presStyleIdx="0" presStyleCnt="4" custScaleX="232436" custLinFactNeighborX="-22671" custLinFactNeighborY="-20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81A92C-C4D9-CC49-ABAA-015461D655A7}" type="pres">
      <dgm:prSet presAssocID="{E66325B0-330C-1348-BD7A-FAA19ACE3276}" presName="sp" presStyleCnt="0"/>
      <dgm:spPr/>
    </dgm:pt>
    <dgm:pt modelId="{795A9477-BCEE-C04B-92A6-F49CF9A8B069}" type="pres">
      <dgm:prSet presAssocID="{5F92AFF8-53CD-7644-9B95-D2C093591285}" presName="linNode" presStyleCnt="0"/>
      <dgm:spPr/>
    </dgm:pt>
    <dgm:pt modelId="{7F5A7605-F5F0-8240-87F7-18BF3D4C4A53}" type="pres">
      <dgm:prSet presAssocID="{5F92AFF8-53CD-7644-9B95-D2C093591285}" presName="parentText" presStyleLbl="node1" presStyleIdx="1" presStyleCnt="4" custScaleX="208103" custLinFactNeighborX="-22671" custLinFactNeighborY="-323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329FDE-30EB-284F-96EC-576AA9DC376F}" type="pres">
      <dgm:prSet presAssocID="{EB5B7615-7CB8-CC4F-BA96-345DAF2040C1}" presName="sp" presStyleCnt="0"/>
      <dgm:spPr/>
    </dgm:pt>
    <dgm:pt modelId="{AEC33E57-7AC6-4A49-A6FB-F7B6A2E28F57}" type="pres">
      <dgm:prSet presAssocID="{64919E6A-8F65-CE49-B229-106505491C1D}" presName="linNode" presStyleCnt="0"/>
      <dgm:spPr/>
    </dgm:pt>
    <dgm:pt modelId="{F94E398F-CE89-7041-86A1-F263A42102C2}" type="pres">
      <dgm:prSet presAssocID="{64919E6A-8F65-CE49-B229-106505491C1D}" presName="parentText" presStyleLbl="node1" presStyleIdx="2" presStyleCnt="4" custScaleX="191658" custLinFactNeighborX="-22671" custLinFactNeighborY="-620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C1CE88-3E86-3C48-98F1-86A09BA650DA}" type="pres">
      <dgm:prSet presAssocID="{AF872019-9444-B146-8177-382681D3EE85}" presName="sp" presStyleCnt="0"/>
      <dgm:spPr/>
    </dgm:pt>
    <dgm:pt modelId="{DEE54615-3073-9140-8361-06492E10CAB6}" type="pres">
      <dgm:prSet presAssocID="{F0393207-2AC4-0443-9D21-7095CB82C1FA}" presName="linNode" presStyleCnt="0"/>
      <dgm:spPr/>
    </dgm:pt>
    <dgm:pt modelId="{2A2DC889-468A-164D-9EFF-F01B73A9C13F}" type="pres">
      <dgm:prSet presAssocID="{F0393207-2AC4-0443-9D21-7095CB82C1FA}" presName="parentText" presStyleLbl="node1" presStyleIdx="3" presStyleCnt="4" custScaleX="150803" custLinFactNeighborX="-22671" custLinFactNeighborY="-417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B240A52-3951-FA45-AF99-534DDFC35414}" srcId="{AFFB68C9-1812-E940-A3FD-722ED416C33E}" destId="{F0393207-2AC4-0443-9D21-7095CB82C1FA}" srcOrd="3" destOrd="0" parTransId="{BDDF0244-E607-6743-8019-35C34285C2C4}" sibTransId="{86BA782E-4D25-E941-A9AE-709AC60203FC}"/>
    <dgm:cxn modelId="{C633D4C5-2AD9-4403-96B1-25522E6D8E81}" type="presOf" srcId="{0A422BB7-A140-5C4A-8BE4-CB549D5C97BA}" destId="{A926CC2C-2720-BC45-8656-95CD7712610D}" srcOrd="0" destOrd="0" presId="urn:microsoft.com/office/officeart/2005/8/layout/vList5"/>
    <dgm:cxn modelId="{86356CC8-100D-44BD-AA89-8F31E67B9FC9}" type="presOf" srcId="{64919E6A-8F65-CE49-B229-106505491C1D}" destId="{F94E398F-CE89-7041-86A1-F263A42102C2}" srcOrd="0" destOrd="0" presId="urn:microsoft.com/office/officeart/2005/8/layout/vList5"/>
    <dgm:cxn modelId="{376EDA97-DAFD-B847-8A62-0731213D0D16}" srcId="{AFFB68C9-1812-E940-A3FD-722ED416C33E}" destId="{5F92AFF8-53CD-7644-9B95-D2C093591285}" srcOrd="1" destOrd="0" parTransId="{707AF604-AC25-9545-861B-B8B424A1B035}" sibTransId="{EB5B7615-7CB8-CC4F-BA96-345DAF2040C1}"/>
    <dgm:cxn modelId="{1ADD1C70-FBA1-4250-AE22-B7EEA07DE32B}" type="presOf" srcId="{AFFB68C9-1812-E940-A3FD-722ED416C33E}" destId="{992EFF92-A638-C641-BA6E-8E790107228C}" srcOrd="0" destOrd="0" presId="urn:microsoft.com/office/officeart/2005/8/layout/vList5"/>
    <dgm:cxn modelId="{F485A942-97D9-4CC5-AB88-DAA4D7BEFBB9}" type="presOf" srcId="{F0393207-2AC4-0443-9D21-7095CB82C1FA}" destId="{2A2DC889-468A-164D-9EFF-F01B73A9C13F}" srcOrd="0" destOrd="0" presId="urn:microsoft.com/office/officeart/2005/8/layout/vList5"/>
    <dgm:cxn modelId="{E64124D8-DA63-3343-A76E-8BF3B3CE0206}" srcId="{AFFB68C9-1812-E940-A3FD-722ED416C33E}" destId="{0A422BB7-A140-5C4A-8BE4-CB549D5C97BA}" srcOrd="0" destOrd="0" parTransId="{440B7A7E-A9D1-5A43-BDF2-73D6DEEB0DE4}" sibTransId="{E66325B0-330C-1348-BD7A-FAA19ACE3276}"/>
    <dgm:cxn modelId="{0F6EC7FC-F3E3-40C7-854E-712F716235E6}" type="presOf" srcId="{5F92AFF8-53CD-7644-9B95-D2C093591285}" destId="{7F5A7605-F5F0-8240-87F7-18BF3D4C4A53}" srcOrd="0" destOrd="0" presId="urn:microsoft.com/office/officeart/2005/8/layout/vList5"/>
    <dgm:cxn modelId="{2EF5FDA7-4B90-034C-946B-8E436EFD5364}" srcId="{AFFB68C9-1812-E940-A3FD-722ED416C33E}" destId="{64919E6A-8F65-CE49-B229-106505491C1D}" srcOrd="2" destOrd="0" parTransId="{BB2B440C-CD44-4146-8F62-0DF18DDE2EE7}" sibTransId="{AF872019-9444-B146-8177-382681D3EE85}"/>
    <dgm:cxn modelId="{2197D4A0-1E0B-4360-B879-27EC035DA1CA}" type="presParOf" srcId="{992EFF92-A638-C641-BA6E-8E790107228C}" destId="{EFC1236A-7BDE-E744-8AE2-718F0E062E5B}" srcOrd="0" destOrd="0" presId="urn:microsoft.com/office/officeart/2005/8/layout/vList5"/>
    <dgm:cxn modelId="{013F8C2F-543A-42A2-B112-63B5FB3972EC}" type="presParOf" srcId="{EFC1236A-7BDE-E744-8AE2-718F0E062E5B}" destId="{A926CC2C-2720-BC45-8656-95CD7712610D}" srcOrd="0" destOrd="0" presId="urn:microsoft.com/office/officeart/2005/8/layout/vList5"/>
    <dgm:cxn modelId="{580BEC27-0573-4058-8AB3-B6ED777301C1}" type="presParOf" srcId="{992EFF92-A638-C641-BA6E-8E790107228C}" destId="{7381A92C-C4D9-CC49-ABAA-015461D655A7}" srcOrd="1" destOrd="0" presId="urn:microsoft.com/office/officeart/2005/8/layout/vList5"/>
    <dgm:cxn modelId="{6BE2F845-BE7F-4547-A63C-8566ADDBA5B8}" type="presParOf" srcId="{992EFF92-A638-C641-BA6E-8E790107228C}" destId="{795A9477-BCEE-C04B-92A6-F49CF9A8B069}" srcOrd="2" destOrd="0" presId="urn:microsoft.com/office/officeart/2005/8/layout/vList5"/>
    <dgm:cxn modelId="{C9707C0A-6D77-4173-BA1D-6ED50465961E}" type="presParOf" srcId="{795A9477-BCEE-C04B-92A6-F49CF9A8B069}" destId="{7F5A7605-F5F0-8240-87F7-18BF3D4C4A53}" srcOrd="0" destOrd="0" presId="urn:microsoft.com/office/officeart/2005/8/layout/vList5"/>
    <dgm:cxn modelId="{4F96723D-6843-4D32-ABF6-4ACF535F771F}" type="presParOf" srcId="{992EFF92-A638-C641-BA6E-8E790107228C}" destId="{49329FDE-30EB-284F-96EC-576AA9DC376F}" srcOrd="3" destOrd="0" presId="urn:microsoft.com/office/officeart/2005/8/layout/vList5"/>
    <dgm:cxn modelId="{256F5675-6F8E-45B0-A8E8-CB80A690E9D6}" type="presParOf" srcId="{992EFF92-A638-C641-BA6E-8E790107228C}" destId="{AEC33E57-7AC6-4A49-A6FB-F7B6A2E28F57}" srcOrd="4" destOrd="0" presId="urn:microsoft.com/office/officeart/2005/8/layout/vList5"/>
    <dgm:cxn modelId="{F2C50C50-51EB-4D84-B472-7B7907DF55FD}" type="presParOf" srcId="{AEC33E57-7AC6-4A49-A6FB-F7B6A2E28F57}" destId="{F94E398F-CE89-7041-86A1-F263A42102C2}" srcOrd="0" destOrd="0" presId="urn:microsoft.com/office/officeart/2005/8/layout/vList5"/>
    <dgm:cxn modelId="{4EFB748C-3118-4712-B0D3-0B0240D5CEB3}" type="presParOf" srcId="{992EFF92-A638-C641-BA6E-8E790107228C}" destId="{B5C1CE88-3E86-3C48-98F1-86A09BA650DA}" srcOrd="5" destOrd="0" presId="urn:microsoft.com/office/officeart/2005/8/layout/vList5"/>
    <dgm:cxn modelId="{FE6D6F65-DB85-4F0E-BD0C-810EC14BC5BE}" type="presParOf" srcId="{992EFF92-A638-C641-BA6E-8E790107228C}" destId="{DEE54615-3073-9140-8361-06492E10CAB6}" srcOrd="6" destOrd="0" presId="urn:microsoft.com/office/officeart/2005/8/layout/vList5"/>
    <dgm:cxn modelId="{7A154482-75A8-4DA7-8E4A-CD4DAC776844}" type="presParOf" srcId="{DEE54615-3073-9140-8361-06492E10CAB6}" destId="{2A2DC889-468A-164D-9EFF-F01B73A9C13F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E73A241-35C6-E248-BDEC-D5124968EBAC}" type="doc">
      <dgm:prSet loTypeId="urn:microsoft.com/office/officeart/2005/8/layout/default#1" loCatId="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en-US"/>
        </a:p>
      </dgm:t>
    </dgm:pt>
    <dgm:pt modelId="{7B368C8E-662E-AF44-9C2B-70E17F19B621}">
      <dgm:prSet phldrT="[Text]" custT="1"/>
      <dgm:spPr/>
      <dgm:t>
        <a:bodyPr/>
        <a:lstStyle/>
        <a:p>
          <a:r>
            <a:rPr lang="en-US" sz="2400" b="1" dirty="0">
              <a:solidFill>
                <a:srgbClr val="000000"/>
              </a:solidFill>
              <a:latin typeface="Cambria"/>
              <a:cs typeface="Cambria"/>
            </a:rPr>
            <a:t>Control Unit – 1 &amp; Ballot Unit (as per no. of candidates)</a:t>
          </a:r>
        </a:p>
      </dgm:t>
    </dgm:pt>
    <dgm:pt modelId="{736F3E9B-6F5E-C94C-B31B-D2DCA3CD431A}" type="parTrans" cxnId="{F0A0C522-7AAE-7F47-8148-23F68E1ECB20}">
      <dgm:prSet/>
      <dgm:spPr/>
      <dgm:t>
        <a:bodyPr/>
        <a:lstStyle/>
        <a:p>
          <a:endParaRPr lang="en-US" sz="2400" b="1">
            <a:solidFill>
              <a:srgbClr val="000000"/>
            </a:solidFill>
            <a:latin typeface="Cambria"/>
            <a:cs typeface="Cambria"/>
          </a:endParaRPr>
        </a:p>
      </dgm:t>
    </dgm:pt>
    <dgm:pt modelId="{FFD51147-6C1B-E64D-BF38-0AF37E439045}" type="sibTrans" cxnId="{F0A0C522-7AAE-7F47-8148-23F68E1ECB20}">
      <dgm:prSet/>
      <dgm:spPr/>
      <dgm:t>
        <a:bodyPr/>
        <a:lstStyle/>
        <a:p>
          <a:endParaRPr lang="en-US" sz="2400" b="1">
            <a:solidFill>
              <a:srgbClr val="000000"/>
            </a:solidFill>
            <a:latin typeface="Cambria"/>
            <a:cs typeface="Cambria"/>
          </a:endParaRPr>
        </a:p>
      </dgm:t>
    </dgm:pt>
    <dgm:pt modelId="{2CC6F52A-B80F-6F46-B122-F7CD69B84B5E}">
      <dgm:prSet phldrT="[Text]" custT="1"/>
      <dgm:spPr/>
      <dgm:t>
        <a:bodyPr/>
        <a:lstStyle/>
        <a:p>
          <a:r>
            <a:rPr lang="en-US" sz="2400" b="1" dirty="0">
              <a:solidFill>
                <a:srgbClr val="000000"/>
              </a:solidFill>
              <a:latin typeface="Cambria"/>
              <a:cs typeface="Cambria"/>
            </a:rPr>
            <a:t>VVPAT</a:t>
          </a:r>
        </a:p>
      </dgm:t>
    </dgm:pt>
    <dgm:pt modelId="{2487CAD4-BE4D-184B-AF2D-DFDF0A7FF0A1}" type="parTrans" cxnId="{3428B4AA-80AC-9847-8103-091738CE6AB2}">
      <dgm:prSet/>
      <dgm:spPr/>
      <dgm:t>
        <a:bodyPr/>
        <a:lstStyle/>
        <a:p>
          <a:endParaRPr lang="en-US" sz="2400" b="1">
            <a:solidFill>
              <a:srgbClr val="000000"/>
            </a:solidFill>
            <a:latin typeface="Cambria"/>
            <a:cs typeface="Cambria"/>
          </a:endParaRPr>
        </a:p>
      </dgm:t>
    </dgm:pt>
    <dgm:pt modelId="{DBABEEC7-5D81-844A-B1D4-94650CB6E925}" type="sibTrans" cxnId="{3428B4AA-80AC-9847-8103-091738CE6AB2}">
      <dgm:prSet/>
      <dgm:spPr/>
      <dgm:t>
        <a:bodyPr/>
        <a:lstStyle/>
        <a:p>
          <a:endParaRPr lang="en-US" sz="2400" b="1">
            <a:solidFill>
              <a:srgbClr val="000000"/>
            </a:solidFill>
            <a:latin typeface="Cambria"/>
            <a:cs typeface="Cambria"/>
          </a:endParaRPr>
        </a:p>
      </dgm:t>
    </dgm:pt>
    <dgm:pt modelId="{DC4A604B-9FE8-9941-A344-8EDD6D787A66}">
      <dgm:prSet phldrT="[Text]" custT="1"/>
      <dgm:spPr/>
      <dgm:t>
        <a:bodyPr/>
        <a:lstStyle/>
        <a:p>
          <a:r>
            <a:rPr lang="en-US" sz="2400" b="1" dirty="0">
              <a:solidFill>
                <a:srgbClr val="000000"/>
              </a:solidFill>
              <a:latin typeface="Cambria"/>
              <a:cs typeface="Cambria"/>
            </a:rPr>
            <a:t>Register of Voters (Form 17A)</a:t>
          </a:r>
        </a:p>
      </dgm:t>
    </dgm:pt>
    <dgm:pt modelId="{3DB4A353-7DD0-F44E-AF50-00CDD0B4E5D5}" type="parTrans" cxnId="{9A349CE2-099D-C241-9F8E-3D655AD2E2EC}">
      <dgm:prSet/>
      <dgm:spPr/>
      <dgm:t>
        <a:bodyPr/>
        <a:lstStyle/>
        <a:p>
          <a:endParaRPr lang="en-US" sz="2400" b="1">
            <a:solidFill>
              <a:srgbClr val="000000"/>
            </a:solidFill>
            <a:latin typeface="Cambria"/>
            <a:cs typeface="Cambria"/>
          </a:endParaRPr>
        </a:p>
      </dgm:t>
    </dgm:pt>
    <dgm:pt modelId="{C121B48E-EB54-F042-92F0-FBCF8A12ACE8}" type="sibTrans" cxnId="{9A349CE2-099D-C241-9F8E-3D655AD2E2EC}">
      <dgm:prSet/>
      <dgm:spPr/>
      <dgm:t>
        <a:bodyPr/>
        <a:lstStyle/>
        <a:p>
          <a:endParaRPr lang="en-US" sz="2400" b="1">
            <a:solidFill>
              <a:srgbClr val="000000"/>
            </a:solidFill>
            <a:latin typeface="Cambria"/>
            <a:cs typeface="Cambria"/>
          </a:endParaRPr>
        </a:p>
      </dgm:t>
    </dgm:pt>
    <dgm:pt modelId="{7C989327-F214-E148-BA8F-DDE0E01C22E1}">
      <dgm:prSet phldrT="[Text]" custT="1"/>
      <dgm:spPr/>
      <dgm:t>
        <a:bodyPr/>
        <a:lstStyle/>
        <a:p>
          <a:r>
            <a:rPr lang="en-US" sz="2400" b="1" dirty="0">
              <a:solidFill>
                <a:srgbClr val="000000"/>
              </a:solidFill>
              <a:latin typeface="Cambria"/>
              <a:cs typeface="Cambria"/>
            </a:rPr>
            <a:t>Voter’s Slips</a:t>
          </a:r>
        </a:p>
      </dgm:t>
    </dgm:pt>
    <dgm:pt modelId="{265809B7-1F90-3D4A-95FE-3918ADF39297}" type="parTrans" cxnId="{440A2393-C00F-AE46-B40E-E012AEBEAD0B}">
      <dgm:prSet/>
      <dgm:spPr/>
      <dgm:t>
        <a:bodyPr/>
        <a:lstStyle/>
        <a:p>
          <a:endParaRPr lang="en-US" sz="2400" b="1">
            <a:solidFill>
              <a:srgbClr val="000000"/>
            </a:solidFill>
            <a:latin typeface="Cambria"/>
            <a:cs typeface="Cambria"/>
          </a:endParaRPr>
        </a:p>
      </dgm:t>
    </dgm:pt>
    <dgm:pt modelId="{652D6FEF-4E63-C247-B295-ACB26249CA05}" type="sibTrans" cxnId="{440A2393-C00F-AE46-B40E-E012AEBEAD0B}">
      <dgm:prSet/>
      <dgm:spPr/>
      <dgm:t>
        <a:bodyPr/>
        <a:lstStyle/>
        <a:p>
          <a:endParaRPr lang="en-US" sz="2400" b="1">
            <a:solidFill>
              <a:srgbClr val="000000"/>
            </a:solidFill>
            <a:latin typeface="Cambria"/>
            <a:cs typeface="Cambria"/>
          </a:endParaRPr>
        </a:p>
      </dgm:t>
    </dgm:pt>
    <dgm:pt modelId="{38E67E2B-947D-324B-A12B-BD1E2E0CD8CD}">
      <dgm:prSet phldrT="[Text]" custT="1"/>
      <dgm:spPr/>
      <dgm:t>
        <a:bodyPr/>
        <a:lstStyle/>
        <a:p>
          <a:r>
            <a:rPr lang="en-US" sz="2400" b="1" dirty="0">
              <a:solidFill>
                <a:srgbClr val="000000"/>
              </a:solidFill>
              <a:latin typeface="Cambria"/>
              <a:cs typeface="Cambria"/>
            </a:rPr>
            <a:t>Working Copy and Marked Copy of Electoral Roll-3</a:t>
          </a:r>
        </a:p>
      </dgm:t>
    </dgm:pt>
    <dgm:pt modelId="{8FDCB864-9B95-D142-AF00-0E3292C196A7}" type="parTrans" cxnId="{4BAD02CB-E7A4-384F-99B7-FD3C8157F825}">
      <dgm:prSet/>
      <dgm:spPr/>
      <dgm:t>
        <a:bodyPr/>
        <a:lstStyle/>
        <a:p>
          <a:endParaRPr lang="en-US" sz="2400" b="1">
            <a:solidFill>
              <a:srgbClr val="000000"/>
            </a:solidFill>
            <a:latin typeface="Cambria"/>
            <a:cs typeface="Cambria"/>
          </a:endParaRPr>
        </a:p>
      </dgm:t>
    </dgm:pt>
    <dgm:pt modelId="{F52244DE-F289-2949-800C-7F83A680D314}" type="sibTrans" cxnId="{4BAD02CB-E7A4-384F-99B7-FD3C8157F825}">
      <dgm:prSet/>
      <dgm:spPr/>
      <dgm:t>
        <a:bodyPr/>
        <a:lstStyle/>
        <a:p>
          <a:endParaRPr lang="en-US" sz="2400" b="1">
            <a:solidFill>
              <a:srgbClr val="000000"/>
            </a:solidFill>
            <a:latin typeface="Cambria"/>
            <a:cs typeface="Cambria"/>
          </a:endParaRPr>
        </a:p>
      </dgm:t>
    </dgm:pt>
    <dgm:pt modelId="{D4B01F7B-F378-914A-8C10-07BA37A79757}">
      <dgm:prSet phldrT="[Text]" custT="1"/>
      <dgm:spPr/>
      <dgm:t>
        <a:bodyPr/>
        <a:lstStyle/>
        <a:p>
          <a:r>
            <a:rPr lang="en-US" sz="2400" b="1" dirty="0">
              <a:solidFill>
                <a:srgbClr val="000000"/>
              </a:solidFill>
              <a:latin typeface="Cambria"/>
              <a:cs typeface="Cambria"/>
            </a:rPr>
            <a:t>List of Classified Service Voters, if any</a:t>
          </a:r>
        </a:p>
      </dgm:t>
    </dgm:pt>
    <dgm:pt modelId="{9B8406D1-1FE1-3542-B9BA-84366FE6595D}" type="parTrans" cxnId="{93146E40-FD7C-6545-A81C-417506229B94}">
      <dgm:prSet/>
      <dgm:spPr/>
      <dgm:t>
        <a:bodyPr/>
        <a:lstStyle/>
        <a:p>
          <a:endParaRPr lang="en-US" sz="2400" b="1">
            <a:solidFill>
              <a:srgbClr val="000000"/>
            </a:solidFill>
            <a:latin typeface="Cambria"/>
            <a:cs typeface="Cambria"/>
          </a:endParaRPr>
        </a:p>
      </dgm:t>
    </dgm:pt>
    <dgm:pt modelId="{DF0DA5B0-E2EB-BF45-A0D4-955191BCF3DB}" type="sibTrans" cxnId="{93146E40-FD7C-6545-A81C-417506229B94}">
      <dgm:prSet/>
      <dgm:spPr/>
      <dgm:t>
        <a:bodyPr/>
        <a:lstStyle/>
        <a:p>
          <a:endParaRPr lang="en-US" sz="2400" b="1">
            <a:solidFill>
              <a:srgbClr val="000000"/>
            </a:solidFill>
            <a:latin typeface="Cambria"/>
            <a:cs typeface="Cambria"/>
          </a:endParaRPr>
        </a:p>
      </dgm:t>
    </dgm:pt>
    <dgm:pt modelId="{28205281-9288-D847-96C3-E16C2A2A4401}" type="pres">
      <dgm:prSet presAssocID="{DE73A241-35C6-E248-BDEC-D5124968EBA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FACD0EF-42FA-B941-8DAA-C25A40EC629F}" type="pres">
      <dgm:prSet presAssocID="{7B368C8E-662E-AF44-9C2B-70E17F19B621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559B41-189D-724C-AD60-57822B326FD5}" type="pres">
      <dgm:prSet presAssocID="{FFD51147-6C1B-E64D-BF38-0AF37E439045}" presName="sibTrans" presStyleCnt="0"/>
      <dgm:spPr/>
    </dgm:pt>
    <dgm:pt modelId="{D752E588-8D34-8744-9B68-59B5C66425FA}" type="pres">
      <dgm:prSet presAssocID="{2CC6F52A-B80F-6F46-B122-F7CD69B84B5E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BF90A2-FC0B-7C48-ADEE-2540D2A45463}" type="pres">
      <dgm:prSet presAssocID="{DBABEEC7-5D81-844A-B1D4-94650CB6E925}" presName="sibTrans" presStyleCnt="0"/>
      <dgm:spPr/>
    </dgm:pt>
    <dgm:pt modelId="{96BFE19C-E671-654C-B578-FAC2FFF80032}" type="pres">
      <dgm:prSet presAssocID="{DC4A604B-9FE8-9941-A344-8EDD6D787A66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08A482-3DC5-6740-8265-93208B7A6D57}" type="pres">
      <dgm:prSet presAssocID="{C121B48E-EB54-F042-92F0-FBCF8A12ACE8}" presName="sibTrans" presStyleCnt="0"/>
      <dgm:spPr/>
    </dgm:pt>
    <dgm:pt modelId="{725E9F56-F802-9A42-8BE2-33CE230646D0}" type="pres">
      <dgm:prSet presAssocID="{7C989327-F214-E148-BA8F-DDE0E01C22E1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4FB41D-3F0B-004B-BAD2-3ED75D250084}" type="pres">
      <dgm:prSet presAssocID="{652D6FEF-4E63-C247-B295-ACB26249CA05}" presName="sibTrans" presStyleCnt="0"/>
      <dgm:spPr/>
    </dgm:pt>
    <dgm:pt modelId="{0FF0E2B9-3FF7-654C-87AE-3984DF96463A}" type="pres">
      <dgm:prSet presAssocID="{38E67E2B-947D-324B-A12B-BD1E2E0CD8CD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027AAB-CB07-7C45-A1F3-EB09BC6C65F0}" type="pres">
      <dgm:prSet presAssocID="{F52244DE-F289-2949-800C-7F83A680D314}" presName="sibTrans" presStyleCnt="0"/>
      <dgm:spPr/>
    </dgm:pt>
    <dgm:pt modelId="{AAC8149D-DDC8-2B43-8AF1-C839A622248C}" type="pres">
      <dgm:prSet presAssocID="{D4B01F7B-F378-914A-8C10-07BA37A79757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40A2393-C00F-AE46-B40E-E012AEBEAD0B}" srcId="{DE73A241-35C6-E248-BDEC-D5124968EBAC}" destId="{7C989327-F214-E148-BA8F-DDE0E01C22E1}" srcOrd="3" destOrd="0" parTransId="{265809B7-1F90-3D4A-95FE-3918ADF39297}" sibTransId="{652D6FEF-4E63-C247-B295-ACB26249CA05}"/>
    <dgm:cxn modelId="{9A349CE2-099D-C241-9F8E-3D655AD2E2EC}" srcId="{DE73A241-35C6-E248-BDEC-D5124968EBAC}" destId="{DC4A604B-9FE8-9941-A344-8EDD6D787A66}" srcOrd="2" destOrd="0" parTransId="{3DB4A353-7DD0-F44E-AF50-00CDD0B4E5D5}" sibTransId="{C121B48E-EB54-F042-92F0-FBCF8A12ACE8}"/>
    <dgm:cxn modelId="{2E17BF48-20C5-49C3-BB60-D6E0692C31C7}" type="presOf" srcId="{7B368C8E-662E-AF44-9C2B-70E17F19B621}" destId="{2FACD0EF-42FA-B941-8DAA-C25A40EC629F}" srcOrd="0" destOrd="0" presId="urn:microsoft.com/office/officeart/2005/8/layout/default#1"/>
    <dgm:cxn modelId="{F5616EDC-F945-4348-BDF5-907F80D81D07}" type="presOf" srcId="{DE73A241-35C6-E248-BDEC-D5124968EBAC}" destId="{28205281-9288-D847-96C3-E16C2A2A4401}" srcOrd="0" destOrd="0" presId="urn:microsoft.com/office/officeart/2005/8/layout/default#1"/>
    <dgm:cxn modelId="{9130A0ED-CFD0-4AD1-91DC-4F64A173064B}" type="presOf" srcId="{D4B01F7B-F378-914A-8C10-07BA37A79757}" destId="{AAC8149D-DDC8-2B43-8AF1-C839A622248C}" srcOrd="0" destOrd="0" presId="urn:microsoft.com/office/officeart/2005/8/layout/default#1"/>
    <dgm:cxn modelId="{40BFB532-816E-4DA7-972A-4AB3636E717B}" type="presOf" srcId="{2CC6F52A-B80F-6F46-B122-F7CD69B84B5E}" destId="{D752E588-8D34-8744-9B68-59B5C66425FA}" srcOrd="0" destOrd="0" presId="urn:microsoft.com/office/officeart/2005/8/layout/default#1"/>
    <dgm:cxn modelId="{3428B4AA-80AC-9847-8103-091738CE6AB2}" srcId="{DE73A241-35C6-E248-BDEC-D5124968EBAC}" destId="{2CC6F52A-B80F-6F46-B122-F7CD69B84B5E}" srcOrd="1" destOrd="0" parTransId="{2487CAD4-BE4D-184B-AF2D-DFDF0A7FF0A1}" sibTransId="{DBABEEC7-5D81-844A-B1D4-94650CB6E925}"/>
    <dgm:cxn modelId="{5D8426C2-1969-4202-A3E6-B28B9EFB5743}" type="presOf" srcId="{38E67E2B-947D-324B-A12B-BD1E2E0CD8CD}" destId="{0FF0E2B9-3FF7-654C-87AE-3984DF96463A}" srcOrd="0" destOrd="0" presId="urn:microsoft.com/office/officeart/2005/8/layout/default#1"/>
    <dgm:cxn modelId="{6BEB164D-B795-48E2-A6C9-5C6BF97C70A5}" type="presOf" srcId="{DC4A604B-9FE8-9941-A344-8EDD6D787A66}" destId="{96BFE19C-E671-654C-B578-FAC2FFF80032}" srcOrd="0" destOrd="0" presId="urn:microsoft.com/office/officeart/2005/8/layout/default#1"/>
    <dgm:cxn modelId="{4BAD02CB-E7A4-384F-99B7-FD3C8157F825}" srcId="{DE73A241-35C6-E248-BDEC-D5124968EBAC}" destId="{38E67E2B-947D-324B-A12B-BD1E2E0CD8CD}" srcOrd="4" destOrd="0" parTransId="{8FDCB864-9B95-D142-AF00-0E3292C196A7}" sibTransId="{F52244DE-F289-2949-800C-7F83A680D314}"/>
    <dgm:cxn modelId="{F0A0C522-7AAE-7F47-8148-23F68E1ECB20}" srcId="{DE73A241-35C6-E248-BDEC-D5124968EBAC}" destId="{7B368C8E-662E-AF44-9C2B-70E17F19B621}" srcOrd="0" destOrd="0" parTransId="{736F3E9B-6F5E-C94C-B31B-D2DCA3CD431A}" sibTransId="{FFD51147-6C1B-E64D-BF38-0AF37E439045}"/>
    <dgm:cxn modelId="{93146E40-FD7C-6545-A81C-417506229B94}" srcId="{DE73A241-35C6-E248-BDEC-D5124968EBAC}" destId="{D4B01F7B-F378-914A-8C10-07BA37A79757}" srcOrd="5" destOrd="0" parTransId="{9B8406D1-1FE1-3542-B9BA-84366FE6595D}" sibTransId="{DF0DA5B0-E2EB-BF45-A0D4-955191BCF3DB}"/>
    <dgm:cxn modelId="{8B665434-262C-41CF-8B4C-AE71A8249BC7}" type="presOf" srcId="{7C989327-F214-E148-BA8F-DDE0E01C22E1}" destId="{725E9F56-F802-9A42-8BE2-33CE230646D0}" srcOrd="0" destOrd="0" presId="urn:microsoft.com/office/officeart/2005/8/layout/default#1"/>
    <dgm:cxn modelId="{D6CDE207-CB12-4A48-9613-C9FBEDC18967}" type="presParOf" srcId="{28205281-9288-D847-96C3-E16C2A2A4401}" destId="{2FACD0EF-42FA-B941-8DAA-C25A40EC629F}" srcOrd="0" destOrd="0" presId="urn:microsoft.com/office/officeart/2005/8/layout/default#1"/>
    <dgm:cxn modelId="{AB84C81D-1B68-46CA-940F-F0D482DCE204}" type="presParOf" srcId="{28205281-9288-D847-96C3-E16C2A2A4401}" destId="{32559B41-189D-724C-AD60-57822B326FD5}" srcOrd="1" destOrd="0" presId="urn:microsoft.com/office/officeart/2005/8/layout/default#1"/>
    <dgm:cxn modelId="{F4537B4B-EF6D-4B32-A14E-A30C4EA1292C}" type="presParOf" srcId="{28205281-9288-D847-96C3-E16C2A2A4401}" destId="{D752E588-8D34-8744-9B68-59B5C66425FA}" srcOrd="2" destOrd="0" presId="urn:microsoft.com/office/officeart/2005/8/layout/default#1"/>
    <dgm:cxn modelId="{D5ABC9D4-A6F5-4C15-A35E-5DFFF4BAC3F2}" type="presParOf" srcId="{28205281-9288-D847-96C3-E16C2A2A4401}" destId="{35BF90A2-FC0B-7C48-ADEE-2540D2A45463}" srcOrd="3" destOrd="0" presId="urn:microsoft.com/office/officeart/2005/8/layout/default#1"/>
    <dgm:cxn modelId="{6175F2CB-7156-43CB-8B78-2215420423E1}" type="presParOf" srcId="{28205281-9288-D847-96C3-E16C2A2A4401}" destId="{96BFE19C-E671-654C-B578-FAC2FFF80032}" srcOrd="4" destOrd="0" presId="urn:microsoft.com/office/officeart/2005/8/layout/default#1"/>
    <dgm:cxn modelId="{86AB8CE1-5921-451C-BFD6-8DEBF8573EE3}" type="presParOf" srcId="{28205281-9288-D847-96C3-E16C2A2A4401}" destId="{2A08A482-3DC5-6740-8265-93208B7A6D57}" srcOrd="5" destOrd="0" presId="urn:microsoft.com/office/officeart/2005/8/layout/default#1"/>
    <dgm:cxn modelId="{1088C3DB-364E-41E0-88B9-898C277DF922}" type="presParOf" srcId="{28205281-9288-D847-96C3-E16C2A2A4401}" destId="{725E9F56-F802-9A42-8BE2-33CE230646D0}" srcOrd="6" destOrd="0" presId="urn:microsoft.com/office/officeart/2005/8/layout/default#1"/>
    <dgm:cxn modelId="{A0000B1B-55D3-4C2E-8570-150CF0FBE1F6}" type="presParOf" srcId="{28205281-9288-D847-96C3-E16C2A2A4401}" destId="{C54FB41D-3F0B-004B-BAD2-3ED75D250084}" srcOrd="7" destOrd="0" presId="urn:microsoft.com/office/officeart/2005/8/layout/default#1"/>
    <dgm:cxn modelId="{14E96172-6F78-40D4-8CA1-009C125D8CC4}" type="presParOf" srcId="{28205281-9288-D847-96C3-E16C2A2A4401}" destId="{0FF0E2B9-3FF7-654C-87AE-3984DF96463A}" srcOrd="8" destOrd="0" presId="urn:microsoft.com/office/officeart/2005/8/layout/default#1"/>
    <dgm:cxn modelId="{14475145-F088-487C-B24D-333F562F5E24}" type="presParOf" srcId="{28205281-9288-D847-96C3-E16C2A2A4401}" destId="{C2027AAB-CB07-7C45-A1F3-EB09BC6C65F0}" srcOrd="9" destOrd="0" presId="urn:microsoft.com/office/officeart/2005/8/layout/default#1"/>
    <dgm:cxn modelId="{D507E3EC-171C-4CE5-9A67-AE521FCF7CAD}" type="presParOf" srcId="{28205281-9288-D847-96C3-E16C2A2A4401}" destId="{AAC8149D-DDC8-2B43-8AF1-C839A622248C}" srcOrd="1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E73A241-35C6-E248-BDEC-D5124968EBAC}" type="doc">
      <dgm:prSet loTypeId="urn:microsoft.com/office/officeart/2005/8/layout/default#2" loCatId="" qsTypeId="urn:microsoft.com/office/officeart/2005/8/quickstyle/simple1" qsCatId="simple" csTypeId="urn:microsoft.com/office/officeart/2005/8/colors/colorful1#4" csCatId="colorful" phldr="1"/>
      <dgm:spPr/>
      <dgm:t>
        <a:bodyPr/>
        <a:lstStyle/>
        <a:p>
          <a:endParaRPr lang="en-US"/>
        </a:p>
      </dgm:t>
    </dgm:pt>
    <dgm:pt modelId="{41EF403D-DE68-1640-AE1E-3E3C67D22E1E}">
      <dgm:prSet custT="1"/>
      <dgm:spPr/>
      <dgm:t>
        <a:bodyPr/>
        <a:lstStyle/>
        <a:p>
          <a:r>
            <a:rPr lang="en-US" sz="2300" b="1" dirty="0">
              <a:solidFill>
                <a:srgbClr val="000000"/>
              </a:solidFill>
              <a:latin typeface="Cambria"/>
              <a:cs typeface="Cambria"/>
            </a:rPr>
            <a:t>Address tag for CU/BU</a:t>
          </a:r>
        </a:p>
      </dgm:t>
    </dgm:pt>
    <dgm:pt modelId="{5F0ED126-8939-9649-912B-61E5E2F7BB90}" type="parTrans" cxnId="{2B8AAD12-DE5E-1C4B-A6FD-C05A7CA2047F}">
      <dgm:prSet/>
      <dgm:spPr/>
      <dgm:t>
        <a:bodyPr/>
        <a:lstStyle/>
        <a:p>
          <a:endParaRPr lang="en-US" sz="2300" b="1">
            <a:solidFill>
              <a:srgbClr val="000000"/>
            </a:solidFill>
            <a:latin typeface="Cambria"/>
            <a:cs typeface="Cambria"/>
          </a:endParaRPr>
        </a:p>
      </dgm:t>
    </dgm:pt>
    <dgm:pt modelId="{3D4E8E98-FDCF-F340-9734-93A326D51528}" type="sibTrans" cxnId="{2B8AAD12-DE5E-1C4B-A6FD-C05A7CA2047F}">
      <dgm:prSet/>
      <dgm:spPr/>
      <dgm:t>
        <a:bodyPr/>
        <a:lstStyle/>
        <a:p>
          <a:endParaRPr lang="en-US" sz="2300" b="1">
            <a:solidFill>
              <a:srgbClr val="000000"/>
            </a:solidFill>
            <a:latin typeface="Cambria"/>
            <a:cs typeface="Cambria"/>
          </a:endParaRPr>
        </a:p>
      </dgm:t>
    </dgm:pt>
    <dgm:pt modelId="{5C82341C-D83D-EE4F-AE76-3BFAF2F01C0B}">
      <dgm:prSet custT="1"/>
      <dgm:spPr/>
      <dgm:t>
        <a:bodyPr/>
        <a:lstStyle/>
        <a:p>
          <a:r>
            <a:rPr lang="en-US" sz="2300" b="1" dirty="0">
              <a:solidFill>
                <a:srgbClr val="000000"/>
              </a:solidFill>
              <a:latin typeface="Cambria"/>
              <a:cs typeface="Cambria"/>
            </a:rPr>
            <a:t>Address Tag </a:t>
          </a:r>
          <a:r>
            <a:rPr lang="en-US" sz="2300" b="1">
              <a:solidFill>
                <a:srgbClr val="000000"/>
              </a:solidFill>
              <a:latin typeface="Cambria"/>
              <a:cs typeface="Cambria"/>
            </a:rPr>
            <a:t>for VVPAT </a:t>
          </a:r>
          <a:endParaRPr lang="en-US" sz="2300" b="1" dirty="0">
            <a:solidFill>
              <a:srgbClr val="000000"/>
            </a:solidFill>
            <a:latin typeface="Cambria"/>
            <a:cs typeface="Cambria"/>
          </a:endParaRPr>
        </a:p>
      </dgm:t>
    </dgm:pt>
    <dgm:pt modelId="{BEE213E3-4014-AE45-B888-EE540ED1F90F}" type="parTrans" cxnId="{890133C6-CB73-3040-895C-E2153BC77233}">
      <dgm:prSet/>
      <dgm:spPr/>
      <dgm:t>
        <a:bodyPr/>
        <a:lstStyle/>
        <a:p>
          <a:endParaRPr lang="en-US" sz="2300" b="1">
            <a:solidFill>
              <a:srgbClr val="000000"/>
            </a:solidFill>
            <a:latin typeface="Cambria"/>
            <a:cs typeface="Cambria"/>
          </a:endParaRPr>
        </a:p>
      </dgm:t>
    </dgm:pt>
    <dgm:pt modelId="{D0E20899-B727-5141-974B-F3EE7FE5CF2A}" type="sibTrans" cxnId="{890133C6-CB73-3040-895C-E2153BC77233}">
      <dgm:prSet/>
      <dgm:spPr/>
      <dgm:t>
        <a:bodyPr/>
        <a:lstStyle/>
        <a:p>
          <a:endParaRPr lang="en-US" sz="2300" b="1">
            <a:solidFill>
              <a:srgbClr val="000000"/>
            </a:solidFill>
            <a:latin typeface="Cambria"/>
            <a:cs typeface="Cambria"/>
          </a:endParaRPr>
        </a:p>
      </dgm:t>
    </dgm:pt>
    <dgm:pt modelId="{34455E05-A86B-1E4A-96E9-2BAC5CCE4056}">
      <dgm:prSet custT="1"/>
      <dgm:spPr/>
      <dgm:t>
        <a:bodyPr/>
        <a:lstStyle/>
        <a:p>
          <a:r>
            <a:rPr lang="en-US" sz="2300" b="1" dirty="0">
              <a:solidFill>
                <a:srgbClr val="000000"/>
              </a:solidFill>
              <a:latin typeface="Cambria"/>
              <a:cs typeface="Cambria"/>
            </a:rPr>
            <a:t>Special Tag</a:t>
          </a:r>
        </a:p>
      </dgm:t>
    </dgm:pt>
    <dgm:pt modelId="{FA00A038-D639-484D-A787-2C308F730668}" type="parTrans" cxnId="{AFF16751-E94A-0D4A-A369-6AD960F9AA97}">
      <dgm:prSet/>
      <dgm:spPr/>
      <dgm:t>
        <a:bodyPr/>
        <a:lstStyle/>
        <a:p>
          <a:endParaRPr lang="en-US" sz="2300" b="1">
            <a:solidFill>
              <a:srgbClr val="000000"/>
            </a:solidFill>
            <a:latin typeface="Cambria"/>
            <a:cs typeface="Cambria"/>
          </a:endParaRPr>
        </a:p>
      </dgm:t>
    </dgm:pt>
    <dgm:pt modelId="{AA0170C1-7DAE-F349-94C4-20BC48ED0FF0}" type="sibTrans" cxnId="{AFF16751-E94A-0D4A-A369-6AD960F9AA97}">
      <dgm:prSet/>
      <dgm:spPr/>
      <dgm:t>
        <a:bodyPr/>
        <a:lstStyle/>
        <a:p>
          <a:endParaRPr lang="en-US" sz="2300" b="1">
            <a:solidFill>
              <a:srgbClr val="000000"/>
            </a:solidFill>
            <a:latin typeface="Cambria"/>
            <a:cs typeface="Cambria"/>
          </a:endParaRPr>
        </a:p>
      </dgm:t>
    </dgm:pt>
    <dgm:pt modelId="{78E1602F-411C-7A4F-B707-D9AED43B77C7}">
      <dgm:prSet custT="1"/>
      <dgm:spPr/>
      <dgm:t>
        <a:bodyPr/>
        <a:lstStyle/>
        <a:p>
          <a:r>
            <a:rPr lang="en-US" sz="2300" b="1" dirty="0">
              <a:solidFill>
                <a:srgbClr val="000000"/>
              </a:solidFill>
              <a:latin typeface="Cambria"/>
              <a:cs typeface="Cambria"/>
            </a:rPr>
            <a:t>Green paper Seals for EVM</a:t>
          </a:r>
        </a:p>
      </dgm:t>
    </dgm:pt>
    <dgm:pt modelId="{8F2A8293-CC78-0C4E-8276-C114BCA1B1A3}" type="parTrans" cxnId="{2BA60FB6-338F-A744-9D4D-C916C61CB206}">
      <dgm:prSet/>
      <dgm:spPr/>
      <dgm:t>
        <a:bodyPr/>
        <a:lstStyle/>
        <a:p>
          <a:endParaRPr lang="en-US" sz="2300" b="1">
            <a:solidFill>
              <a:srgbClr val="000000"/>
            </a:solidFill>
            <a:latin typeface="Cambria"/>
            <a:cs typeface="Cambria"/>
          </a:endParaRPr>
        </a:p>
      </dgm:t>
    </dgm:pt>
    <dgm:pt modelId="{FCDCD573-7662-9249-B2D4-C02C4E7126BD}" type="sibTrans" cxnId="{2BA60FB6-338F-A744-9D4D-C916C61CB206}">
      <dgm:prSet/>
      <dgm:spPr/>
      <dgm:t>
        <a:bodyPr/>
        <a:lstStyle/>
        <a:p>
          <a:endParaRPr lang="en-US" sz="2300" b="1">
            <a:solidFill>
              <a:srgbClr val="000000"/>
            </a:solidFill>
            <a:latin typeface="Cambria"/>
            <a:cs typeface="Cambria"/>
          </a:endParaRPr>
        </a:p>
      </dgm:t>
    </dgm:pt>
    <dgm:pt modelId="{638805A7-C1C6-3F4B-88FC-4E0180BA9215}">
      <dgm:prSet phldrT="[Text]" custT="1"/>
      <dgm:spPr/>
      <dgm:t>
        <a:bodyPr/>
        <a:lstStyle/>
        <a:p>
          <a:r>
            <a:rPr lang="en-US" sz="2300" b="1" dirty="0">
              <a:solidFill>
                <a:srgbClr val="000000"/>
              </a:solidFill>
              <a:latin typeface="Cambria"/>
              <a:cs typeface="Cambria"/>
            </a:rPr>
            <a:t>Ballot Papers for Tendered Votes- 20</a:t>
          </a:r>
        </a:p>
      </dgm:t>
    </dgm:pt>
    <dgm:pt modelId="{056C6340-4BE0-C748-B7CE-F731E309939E}" type="parTrans" cxnId="{22411382-F274-1748-8271-04B14F0B9CB0}">
      <dgm:prSet/>
      <dgm:spPr/>
      <dgm:t>
        <a:bodyPr/>
        <a:lstStyle/>
        <a:p>
          <a:endParaRPr lang="en-US" sz="2300" b="1">
            <a:latin typeface="Cambria"/>
            <a:cs typeface="Cambria"/>
          </a:endParaRPr>
        </a:p>
      </dgm:t>
    </dgm:pt>
    <dgm:pt modelId="{E5A9D8B0-210D-8E40-984B-1B6128467426}" type="sibTrans" cxnId="{22411382-F274-1748-8271-04B14F0B9CB0}">
      <dgm:prSet/>
      <dgm:spPr/>
      <dgm:t>
        <a:bodyPr/>
        <a:lstStyle/>
        <a:p>
          <a:endParaRPr lang="en-US" sz="2300" b="1">
            <a:latin typeface="Cambria"/>
            <a:cs typeface="Cambria"/>
          </a:endParaRPr>
        </a:p>
      </dgm:t>
    </dgm:pt>
    <dgm:pt modelId="{CDDC5BB3-6352-F441-8992-1242524E2093}">
      <dgm:prSet phldrT="[Text]" custT="1"/>
      <dgm:spPr/>
      <dgm:t>
        <a:bodyPr/>
        <a:lstStyle/>
        <a:p>
          <a:r>
            <a:rPr lang="en-US" sz="2300" b="1" dirty="0">
              <a:solidFill>
                <a:srgbClr val="000000"/>
              </a:solidFill>
              <a:latin typeface="Cambria"/>
              <a:cs typeface="Cambria"/>
            </a:rPr>
            <a:t>Indelible Ink- 2 Phials of </a:t>
          </a:r>
          <a:r>
            <a:rPr lang="en-US" sz="2300" b="1" dirty="0" err="1">
              <a:solidFill>
                <a:srgbClr val="000000"/>
              </a:solidFill>
              <a:latin typeface="Cambria"/>
              <a:cs typeface="Cambria"/>
            </a:rPr>
            <a:t>10CC</a:t>
          </a:r>
          <a:r>
            <a:rPr lang="en-US" sz="2300" b="1" dirty="0">
              <a:solidFill>
                <a:srgbClr val="000000"/>
              </a:solidFill>
              <a:latin typeface="Cambria"/>
              <a:cs typeface="Cambria"/>
            </a:rPr>
            <a:t> each</a:t>
          </a:r>
        </a:p>
      </dgm:t>
    </dgm:pt>
    <dgm:pt modelId="{BBD8B134-05B6-C24C-A40E-1353148179C2}" type="parTrans" cxnId="{387BDFDB-D605-E745-B231-02200BCF2661}">
      <dgm:prSet/>
      <dgm:spPr/>
      <dgm:t>
        <a:bodyPr/>
        <a:lstStyle/>
        <a:p>
          <a:endParaRPr lang="en-US" sz="2300" b="1">
            <a:latin typeface="Cambria"/>
            <a:cs typeface="Cambria"/>
          </a:endParaRPr>
        </a:p>
      </dgm:t>
    </dgm:pt>
    <dgm:pt modelId="{9294166D-434C-0249-9903-DEA8A891F50E}" type="sibTrans" cxnId="{387BDFDB-D605-E745-B231-02200BCF2661}">
      <dgm:prSet/>
      <dgm:spPr/>
      <dgm:t>
        <a:bodyPr/>
        <a:lstStyle/>
        <a:p>
          <a:endParaRPr lang="en-US" sz="2300" b="1">
            <a:latin typeface="Cambria"/>
            <a:cs typeface="Cambria"/>
          </a:endParaRPr>
        </a:p>
      </dgm:t>
    </dgm:pt>
    <dgm:pt modelId="{28205281-9288-D847-96C3-E16C2A2A4401}" type="pres">
      <dgm:prSet presAssocID="{DE73A241-35C6-E248-BDEC-D5124968EBA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A6D6AC1-D010-F64B-B1D0-972FB318CD8D}" type="pres">
      <dgm:prSet presAssocID="{638805A7-C1C6-3F4B-88FC-4E0180BA9215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80251E-5A0D-2F43-B68F-7A58C2A58641}" type="pres">
      <dgm:prSet presAssocID="{E5A9D8B0-210D-8E40-984B-1B6128467426}" presName="sibTrans" presStyleCnt="0"/>
      <dgm:spPr/>
    </dgm:pt>
    <dgm:pt modelId="{55025F59-6F48-D24D-A039-290EA8A448DF}" type="pres">
      <dgm:prSet presAssocID="{CDDC5BB3-6352-F441-8992-1242524E2093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9C6371-F4F4-E941-AA30-8E244C44E4FE}" type="pres">
      <dgm:prSet presAssocID="{9294166D-434C-0249-9903-DEA8A891F50E}" presName="sibTrans" presStyleCnt="0"/>
      <dgm:spPr/>
    </dgm:pt>
    <dgm:pt modelId="{5CE51388-02F2-0541-B916-F9DFC257DBBB}" type="pres">
      <dgm:prSet presAssocID="{41EF403D-DE68-1640-AE1E-3E3C67D22E1E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C1A59E-3E89-5F41-98F8-6FD6B1A22F0E}" type="pres">
      <dgm:prSet presAssocID="{3D4E8E98-FDCF-F340-9734-93A326D51528}" presName="sibTrans" presStyleCnt="0"/>
      <dgm:spPr/>
    </dgm:pt>
    <dgm:pt modelId="{B56A3608-85F8-7048-9B64-730286C8FC45}" type="pres">
      <dgm:prSet presAssocID="{5C82341C-D83D-EE4F-AE76-3BFAF2F01C0B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65A890-8FA6-8E4A-A003-9C8E3C1FA330}" type="pres">
      <dgm:prSet presAssocID="{D0E20899-B727-5141-974B-F3EE7FE5CF2A}" presName="sibTrans" presStyleCnt="0"/>
      <dgm:spPr/>
    </dgm:pt>
    <dgm:pt modelId="{9D37E571-CB78-0A40-8B8C-3E337847BAFA}" type="pres">
      <dgm:prSet presAssocID="{34455E05-A86B-1E4A-96E9-2BAC5CCE4056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1199D0-2242-4547-A598-4E611AE27E52}" type="pres">
      <dgm:prSet presAssocID="{AA0170C1-7DAE-F349-94C4-20BC48ED0FF0}" presName="sibTrans" presStyleCnt="0"/>
      <dgm:spPr/>
    </dgm:pt>
    <dgm:pt modelId="{AB7FDB44-2D05-E643-8E93-508C71A3CB53}" type="pres">
      <dgm:prSet presAssocID="{78E1602F-411C-7A4F-B707-D9AED43B77C7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59BCCD9-085A-42D8-A872-FDC914C8E2DE}" type="presOf" srcId="{41EF403D-DE68-1640-AE1E-3E3C67D22E1E}" destId="{5CE51388-02F2-0541-B916-F9DFC257DBBB}" srcOrd="0" destOrd="0" presId="urn:microsoft.com/office/officeart/2005/8/layout/default#2"/>
    <dgm:cxn modelId="{2B8AAD12-DE5E-1C4B-A6FD-C05A7CA2047F}" srcId="{DE73A241-35C6-E248-BDEC-D5124968EBAC}" destId="{41EF403D-DE68-1640-AE1E-3E3C67D22E1E}" srcOrd="2" destOrd="0" parTransId="{5F0ED126-8939-9649-912B-61E5E2F7BB90}" sibTransId="{3D4E8E98-FDCF-F340-9734-93A326D51528}"/>
    <dgm:cxn modelId="{317D551F-8A2F-4D8F-81CF-DDE2C93AA30C}" type="presOf" srcId="{DE73A241-35C6-E248-BDEC-D5124968EBAC}" destId="{28205281-9288-D847-96C3-E16C2A2A4401}" srcOrd="0" destOrd="0" presId="urn:microsoft.com/office/officeart/2005/8/layout/default#2"/>
    <dgm:cxn modelId="{0B32DBB9-FCD0-46F7-89E3-F042C777125D}" type="presOf" srcId="{34455E05-A86B-1E4A-96E9-2BAC5CCE4056}" destId="{9D37E571-CB78-0A40-8B8C-3E337847BAFA}" srcOrd="0" destOrd="0" presId="urn:microsoft.com/office/officeart/2005/8/layout/default#2"/>
    <dgm:cxn modelId="{387BDFDB-D605-E745-B231-02200BCF2661}" srcId="{DE73A241-35C6-E248-BDEC-D5124968EBAC}" destId="{CDDC5BB3-6352-F441-8992-1242524E2093}" srcOrd="1" destOrd="0" parTransId="{BBD8B134-05B6-C24C-A40E-1353148179C2}" sibTransId="{9294166D-434C-0249-9903-DEA8A891F50E}"/>
    <dgm:cxn modelId="{9E19554F-1D74-499D-A820-DC101E3F9DD9}" type="presOf" srcId="{78E1602F-411C-7A4F-B707-D9AED43B77C7}" destId="{AB7FDB44-2D05-E643-8E93-508C71A3CB53}" srcOrd="0" destOrd="0" presId="urn:microsoft.com/office/officeart/2005/8/layout/default#2"/>
    <dgm:cxn modelId="{890133C6-CB73-3040-895C-E2153BC77233}" srcId="{DE73A241-35C6-E248-BDEC-D5124968EBAC}" destId="{5C82341C-D83D-EE4F-AE76-3BFAF2F01C0B}" srcOrd="3" destOrd="0" parTransId="{BEE213E3-4014-AE45-B888-EE540ED1F90F}" sibTransId="{D0E20899-B727-5141-974B-F3EE7FE5CF2A}"/>
    <dgm:cxn modelId="{1E36F829-575D-44D4-B911-A038E970A50F}" type="presOf" srcId="{CDDC5BB3-6352-F441-8992-1242524E2093}" destId="{55025F59-6F48-D24D-A039-290EA8A448DF}" srcOrd="0" destOrd="0" presId="urn:microsoft.com/office/officeart/2005/8/layout/default#2"/>
    <dgm:cxn modelId="{22411382-F274-1748-8271-04B14F0B9CB0}" srcId="{DE73A241-35C6-E248-BDEC-D5124968EBAC}" destId="{638805A7-C1C6-3F4B-88FC-4E0180BA9215}" srcOrd="0" destOrd="0" parTransId="{056C6340-4BE0-C748-B7CE-F731E309939E}" sibTransId="{E5A9D8B0-210D-8E40-984B-1B6128467426}"/>
    <dgm:cxn modelId="{7D6A125A-EA39-4165-831D-C3AB93AFB86E}" type="presOf" srcId="{638805A7-C1C6-3F4B-88FC-4E0180BA9215}" destId="{DA6D6AC1-D010-F64B-B1D0-972FB318CD8D}" srcOrd="0" destOrd="0" presId="urn:microsoft.com/office/officeart/2005/8/layout/default#2"/>
    <dgm:cxn modelId="{F1DCA5D6-0FAC-4EAF-9686-269656607A1E}" type="presOf" srcId="{5C82341C-D83D-EE4F-AE76-3BFAF2F01C0B}" destId="{B56A3608-85F8-7048-9B64-730286C8FC45}" srcOrd="0" destOrd="0" presId="urn:microsoft.com/office/officeart/2005/8/layout/default#2"/>
    <dgm:cxn modelId="{AFF16751-E94A-0D4A-A369-6AD960F9AA97}" srcId="{DE73A241-35C6-E248-BDEC-D5124968EBAC}" destId="{34455E05-A86B-1E4A-96E9-2BAC5CCE4056}" srcOrd="4" destOrd="0" parTransId="{FA00A038-D639-484D-A787-2C308F730668}" sibTransId="{AA0170C1-7DAE-F349-94C4-20BC48ED0FF0}"/>
    <dgm:cxn modelId="{2BA60FB6-338F-A744-9D4D-C916C61CB206}" srcId="{DE73A241-35C6-E248-BDEC-D5124968EBAC}" destId="{78E1602F-411C-7A4F-B707-D9AED43B77C7}" srcOrd="5" destOrd="0" parTransId="{8F2A8293-CC78-0C4E-8276-C114BCA1B1A3}" sibTransId="{FCDCD573-7662-9249-B2D4-C02C4E7126BD}"/>
    <dgm:cxn modelId="{7C5FAEDF-E140-42BA-B339-80D77862A556}" type="presParOf" srcId="{28205281-9288-D847-96C3-E16C2A2A4401}" destId="{DA6D6AC1-D010-F64B-B1D0-972FB318CD8D}" srcOrd="0" destOrd="0" presId="urn:microsoft.com/office/officeart/2005/8/layout/default#2"/>
    <dgm:cxn modelId="{DC50CCC7-6DB1-42BA-9167-34AF221DC30E}" type="presParOf" srcId="{28205281-9288-D847-96C3-E16C2A2A4401}" destId="{8480251E-5A0D-2F43-B68F-7A58C2A58641}" srcOrd="1" destOrd="0" presId="urn:microsoft.com/office/officeart/2005/8/layout/default#2"/>
    <dgm:cxn modelId="{CEDACEFE-195D-4B5D-95AD-E736075F32BA}" type="presParOf" srcId="{28205281-9288-D847-96C3-E16C2A2A4401}" destId="{55025F59-6F48-D24D-A039-290EA8A448DF}" srcOrd="2" destOrd="0" presId="urn:microsoft.com/office/officeart/2005/8/layout/default#2"/>
    <dgm:cxn modelId="{CDA91F70-7761-48B7-869F-C8FA52458C80}" type="presParOf" srcId="{28205281-9288-D847-96C3-E16C2A2A4401}" destId="{959C6371-F4F4-E941-AA30-8E244C44E4FE}" srcOrd="3" destOrd="0" presId="urn:microsoft.com/office/officeart/2005/8/layout/default#2"/>
    <dgm:cxn modelId="{C01A2BF6-242A-417C-823C-7A6B687CFF5E}" type="presParOf" srcId="{28205281-9288-D847-96C3-E16C2A2A4401}" destId="{5CE51388-02F2-0541-B916-F9DFC257DBBB}" srcOrd="4" destOrd="0" presId="urn:microsoft.com/office/officeart/2005/8/layout/default#2"/>
    <dgm:cxn modelId="{97ABA66B-11D9-474F-A59A-E63BCFDB1398}" type="presParOf" srcId="{28205281-9288-D847-96C3-E16C2A2A4401}" destId="{67C1A59E-3E89-5F41-98F8-6FD6B1A22F0E}" srcOrd="5" destOrd="0" presId="urn:microsoft.com/office/officeart/2005/8/layout/default#2"/>
    <dgm:cxn modelId="{B334BD5F-6D59-4A3A-8C09-3E2C285B78B1}" type="presParOf" srcId="{28205281-9288-D847-96C3-E16C2A2A4401}" destId="{B56A3608-85F8-7048-9B64-730286C8FC45}" srcOrd="6" destOrd="0" presId="urn:microsoft.com/office/officeart/2005/8/layout/default#2"/>
    <dgm:cxn modelId="{D77619D3-FA2F-484D-A6C0-F5578DDDBFBE}" type="presParOf" srcId="{28205281-9288-D847-96C3-E16C2A2A4401}" destId="{7865A890-8FA6-8E4A-A003-9C8E3C1FA330}" srcOrd="7" destOrd="0" presId="urn:microsoft.com/office/officeart/2005/8/layout/default#2"/>
    <dgm:cxn modelId="{F9B2A545-4793-4EA9-82DF-A473E5B8AC3F}" type="presParOf" srcId="{28205281-9288-D847-96C3-E16C2A2A4401}" destId="{9D37E571-CB78-0A40-8B8C-3E337847BAFA}" srcOrd="8" destOrd="0" presId="urn:microsoft.com/office/officeart/2005/8/layout/default#2"/>
    <dgm:cxn modelId="{2DF56A49-C2C1-4BC1-AA45-515ECFF521A6}" type="presParOf" srcId="{28205281-9288-D847-96C3-E16C2A2A4401}" destId="{FE1199D0-2242-4547-A598-4E611AE27E52}" srcOrd="9" destOrd="0" presId="urn:microsoft.com/office/officeart/2005/8/layout/default#2"/>
    <dgm:cxn modelId="{E85C2B61-E84F-4E97-AC66-9F6242F05D0E}" type="presParOf" srcId="{28205281-9288-D847-96C3-E16C2A2A4401}" destId="{AB7FDB44-2D05-E643-8E93-508C71A3CB53}" srcOrd="10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E73A241-35C6-E248-BDEC-D5124968EBAC}" type="doc">
      <dgm:prSet loTypeId="urn:microsoft.com/office/officeart/2005/8/layout/default#3" loCatId="" qsTypeId="urn:microsoft.com/office/officeart/2005/8/quickstyle/simple1" qsCatId="simple" csTypeId="urn:microsoft.com/office/officeart/2005/8/colors/colorful1#5" csCatId="colorful" phldr="1"/>
      <dgm:spPr/>
      <dgm:t>
        <a:bodyPr/>
        <a:lstStyle/>
        <a:p>
          <a:endParaRPr lang="en-US"/>
        </a:p>
      </dgm:t>
    </dgm:pt>
    <dgm:pt modelId="{0458E29B-959C-0B4C-B13A-52B9ED292237}">
      <dgm:prSet custT="1"/>
      <dgm:spPr/>
      <dgm:t>
        <a:bodyPr/>
        <a:lstStyle/>
        <a:p>
          <a:r>
            <a:rPr lang="en-US" sz="2300" b="1" dirty="0">
              <a:solidFill>
                <a:srgbClr val="000000"/>
              </a:solidFill>
              <a:latin typeface="Cambria"/>
              <a:cs typeface="Cambria"/>
            </a:rPr>
            <a:t>Strip Seal</a:t>
          </a:r>
        </a:p>
      </dgm:t>
    </dgm:pt>
    <dgm:pt modelId="{E4D8508D-1C34-8B4A-9827-08FEB8319B29}" type="parTrans" cxnId="{22BE95C3-884B-A943-B707-415E1E503FBC}">
      <dgm:prSet/>
      <dgm:spPr/>
      <dgm:t>
        <a:bodyPr/>
        <a:lstStyle/>
        <a:p>
          <a:endParaRPr lang="en-US" sz="2300" b="1">
            <a:solidFill>
              <a:srgbClr val="000000"/>
            </a:solidFill>
            <a:latin typeface="Cambria"/>
            <a:cs typeface="Cambria"/>
          </a:endParaRPr>
        </a:p>
      </dgm:t>
    </dgm:pt>
    <dgm:pt modelId="{621E96D9-215B-FE4A-9F20-9793242DD0AB}" type="sibTrans" cxnId="{22BE95C3-884B-A943-B707-415E1E503FBC}">
      <dgm:prSet/>
      <dgm:spPr/>
      <dgm:t>
        <a:bodyPr/>
        <a:lstStyle/>
        <a:p>
          <a:endParaRPr lang="en-US" sz="2300" b="1">
            <a:solidFill>
              <a:srgbClr val="000000"/>
            </a:solidFill>
            <a:latin typeface="Cambria"/>
            <a:cs typeface="Cambria"/>
          </a:endParaRPr>
        </a:p>
      </dgm:t>
    </dgm:pt>
    <dgm:pt modelId="{1AB9E5F6-2559-D34C-ADBF-D16599C6C3E1}">
      <dgm:prSet custT="1"/>
      <dgm:spPr/>
      <dgm:t>
        <a:bodyPr/>
        <a:lstStyle/>
        <a:p>
          <a:r>
            <a:rPr lang="en-US" sz="2300" b="1" dirty="0">
              <a:solidFill>
                <a:srgbClr val="000000"/>
              </a:solidFill>
              <a:latin typeface="Cambria"/>
              <a:cs typeface="Cambria"/>
            </a:rPr>
            <a:t>Metal Seal for Presiding Officer</a:t>
          </a:r>
        </a:p>
      </dgm:t>
    </dgm:pt>
    <dgm:pt modelId="{C2F09435-9CCA-4840-86B0-EF485CDAAF5F}" type="parTrans" cxnId="{E494D438-3458-D44A-A8C8-6274A34D6E47}">
      <dgm:prSet/>
      <dgm:spPr/>
      <dgm:t>
        <a:bodyPr/>
        <a:lstStyle/>
        <a:p>
          <a:endParaRPr lang="en-US" sz="2300" b="1">
            <a:solidFill>
              <a:srgbClr val="000000"/>
            </a:solidFill>
            <a:latin typeface="Cambria"/>
            <a:cs typeface="Cambria"/>
          </a:endParaRPr>
        </a:p>
      </dgm:t>
    </dgm:pt>
    <dgm:pt modelId="{5596998E-C515-1B4A-84AD-8102144885AD}" type="sibTrans" cxnId="{E494D438-3458-D44A-A8C8-6274A34D6E47}">
      <dgm:prSet/>
      <dgm:spPr/>
      <dgm:t>
        <a:bodyPr/>
        <a:lstStyle/>
        <a:p>
          <a:endParaRPr lang="en-US" sz="2300" b="1">
            <a:solidFill>
              <a:srgbClr val="000000"/>
            </a:solidFill>
            <a:latin typeface="Cambria"/>
            <a:cs typeface="Cambria"/>
          </a:endParaRPr>
        </a:p>
      </dgm:t>
    </dgm:pt>
    <dgm:pt modelId="{78ED2298-67C3-A440-9279-851E1B8CF15E}">
      <dgm:prSet custT="1"/>
      <dgm:spPr/>
      <dgm:t>
        <a:bodyPr/>
        <a:lstStyle/>
        <a:p>
          <a:r>
            <a:rPr lang="en-US" sz="2300" b="1" dirty="0">
              <a:solidFill>
                <a:srgbClr val="000000"/>
              </a:solidFill>
              <a:latin typeface="Cambria"/>
              <a:cs typeface="Cambria"/>
            </a:rPr>
            <a:t>Match Box</a:t>
          </a:r>
        </a:p>
      </dgm:t>
    </dgm:pt>
    <dgm:pt modelId="{FCED7BA8-3B7A-6B41-9B38-025A19D06B54}" type="parTrans" cxnId="{D4296F52-1B86-2045-A5DC-5D8874F69AE0}">
      <dgm:prSet/>
      <dgm:spPr/>
      <dgm:t>
        <a:bodyPr/>
        <a:lstStyle/>
        <a:p>
          <a:endParaRPr lang="en-US" sz="2300" b="1">
            <a:solidFill>
              <a:srgbClr val="000000"/>
            </a:solidFill>
            <a:latin typeface="Cambria"/>
            <a:cs typeface="Cambria"/>
          </a:endParaRPr>
        </a:p>
      </dgm:t>
    </dgm:pt>
    <dgm:pt modelId="{72C6B9B9-680C-5A4A-BB50-E8ABC9608E07}" type="sibTrans" cxnId="{D4296F52-1B86-2045-A5DC-5D8874F69AE0}">
      <dgm:prSet/>
      <dgm:spPr/>
      <dgm:t>
        <a:bodyPr/>
        <a:lstStyle/>
        <a:p>
          <a:endParaRPr lang="en-US" sz="2300" b="1">
            <a:solidFill>
              <a:srgbClr val="000000"/>
            </a:solidFill>
            <a:latin typeface="Cambria"/>
            <a:cs typeface="Cambria"/>
          </a:endParaRPr>
        </a:p>
      </dgm:t>
    </dgm:pt>
    <dgm:pt modelId="{98C709DD-ADC6-EE4C-AB48-675D66326280}">
      <dgm:prSet custT="1"/>
      <dgm:spPr/>
      <dgm:t>
        <a:bodyPr/>
        <a:lstStyle/>
        <a:p>
          <a:r>
            <a:rPr lang="en-US" sz="2300" b="1" dirty="0">
              <a:solidFill>
                <a:srgbClr val="000000"/>
              </a:solidFill>
              <a:latin typeface="Cambria"/>
              <a:cs typeface="Cambria"/>
            </a:rPr>
            <a:t>Presiding Officer’s Diary</a:t>
          </a:r>
        </a:p>
      </dgm:t>
    </dgm:pt>
    <dgm:pt modelId="{68C59CB4-B49D-0E4A-A4FF-3285FA14F2DA}" type="parTrans" cxnId="{CA83AA4F-80CE-184C-9C3C-6FC75C9AE2F4}">
      <dgm:prSet/>
      <dgm:spPr/>
      <dgm:t>
        <a:bodyPr/>
        <a:lstStyle/>
        <a:p>
          <a:endParaRPr lang="en-US" sz="2300" b="1">
            <a:solidFill>
              <a:srgbClr val="000000"/>
            </a:solidFill>
            <a:latin typeface="Cambria"/>
            <a:cs typeface="Cambria"/>
          </a:endParaRPr>
        </a:p>
      </dgm:t>
    </dgm:pt>
    <dgm:pt modelId="{16EF628F-470C-3F4E-B8B8-865027A29CDB}" type="sibTrans" cxnId="{CA83AA4F-80CE-184C-9C3C-6FC75C9AE2F4}">
      <dgm:prSet/>
      <dgm:spPr/>
      <dgm:t>
        <a:bodyPr/>
        <a:lstStyle/>
        <a:p>
          <a:endParaRPr lang="en-US" sz="2300" b="1">
            <a:solidFill>
              <a:srgbClr val="000000"/>
            </a:solidFill>
            <a:latin typeface="Cambria"/>
            <a:cs typeface="Cambria"/>
          </a:endParaRPr>
        </a:p>
      </dgm:t>
    </dgm:pt>
    <dgm:pt modelId="{9E8E0801-4DFD-E744-BC23-6636575CE6F2}">
      <dgm:prSet custT="1"/>
      <dgm:spPr/>
      <dgm:t>
        <a:bodyPr/>
        <a:lstStyle/>
        <a:p>
          <a:r>
            <a:rPr lang="en-US" sz="2300" b="1" dirty="0">
              <a:solidFill>
                <a:srgbClr val="000000"/>
              </a:solidFill>
              <a:latin typeface="Cambria"/>
              <a:cs typeface="Cambria"/>
            </a:rPr>
            <a:t>Distinguishing Mark Rubber stamp</a:t>
          </a:r>
        </a:p>
      </dgm:t>
    </dgm:pt>
    <dgm:pt modelId="{A12E27B4-3980-5546-B9C7-98B8C3066020}" type="parTrans" cxnId="{629C2986-584C-4846-9177-52D53C0C33B0}">
      <dgm:prSet/>
      <dgm:spPr/>
      <dgm:t>
        <a:bodyPr/>
        <a:lstStyle/>
        <a:p>
          <a:endParaRPr lang="en-US" sz="2300" b="1">
            <a:solidFill>
              <a:srgbClr val="000000"/>
            </a:solidFill>
            <a:latin typeface="Cambria"/>
            <a:cs typeface="Cambria"/>
          </a:endParaRPr>
        </a:p>
      </dgm:t>
    </dgm:pt>
    <dgm:pt modelId="{F789D1E3-DBDB-1248-80BC-657F8401F090}" type="sibTrans" cxnId="{629C2986-584C-4846-9177-52D53C0C33B0}">
      <dgm:prSet/>
      <dgm:spPr/>
      <dgm:t>
        <a:bodyPr/>
        <a:lstStyle/>
        <a:p>
          <a:endParaRPr lang="en-US" sz="2300" b="1">
            <a:solidFill>
              <a:srgbClr val="000000"/>
            </a:solidFill>
            <a:latin typeface="Cambria"/>
            <a:cs typeface="Cambria"/>
          </a:endParaRPr>
        </a:p>
      </dgm:t>
    </dgm:pt>
    <dgm:pt modelId="{53A1EF3D-F69E-204C-8D98-9418BC10373A}">
      <dgm:prSet custT="1"/>
      <dgm:spPr/>
      <dgm:t>
        <a:bodyPr/>
        <a:lstStyle/>
        <a:p>
          <a:r>
            <a:rPr lang="en-US" sz="2300" b="1" dirty="0">
              <a:solidFill>
                <a:srgbClr val="000000"/>
              </a:solidFill>
              <a:latin typeface="Cambria"/>
              <a:cs typeface="Cambria"/>
            </a:rPr>
            <a:t>Rubber Stamp Arrow Cross Mark</a:t>
          </a:r>
        </a:p>
      </dgm:t>
    </dgm:pt>
    <dgm:pt modelId="{18FE0D2D-910F-AB47-AF77-02624DF81F53}" type="parTrans" cxnId="{2934F363-6B33-3049-9CFB-B8CEE7A30B5A}">
      <dgm:prSet/>
      <dgm:spPr/>
      <dgm:t>
        <a:bodyPr/>
        <a:lstStyle/>
        <a:p>
          <a:endParaRPr lang="en-US" sz="2300" b="1">
            <a:solidFill>
              <a:srgbClr val="000000"/>
            </a:solidFill>
            <a:latin typeface="Cambria"/>
            <a:cs typeface="Cambria"/>
          </a:endParaRPr>
        </a:p>
      </dgm:t>
    </dgm:pt>
    <dgm:pt modelId="{2F0D9BB2-3910-6940-9229-FEB0364370C3}" type="sibTrans" cxnId="{2934F363-6B33-3049-9CFB-B8CEE7A30B5A}">
      <dgm:prSet/>
      <dgm:spPr/>
      <dgm:t>
        <a:bodyPr/>
        <a:lstStyle/>
        <a:p>
          <a:endParaRPr lang="en-US" sz="2300" b="1">
            <a:solidFill>
              <a:srgbClr val="000000"/>
            </a:solidFill>
            <a:latin typeface="Cambria"/>
            <a:cs typeface="Cambria"/>
          </a:endParaRPr>
        </a:p>
      </dgm:t>
    </dgm:pt>
    <dgm:pt modelId="{59903AD5-24EC-EC4E-AD49-6DDEBCF18EB9}">
      <dgm:prSet custT="1"/>
      <dgm:spPr/>
      <dgm:t>
        <a:bodyPr/>
        <a:lstStyle/>
        <a:p>
          <a:r>
            <a:rPr lang="en-US" sz="2300" b="1" dirty="0">
              <a:solidFill>
                <a:srgbClr val="000000"/>
              </a:solidFill>
              <a:latin typeface="Cambria"/>
              <a:cs typeface="Cambria"/>
            </a:rPr>
            <a:t>Stamp Pad (purple)</a:t>
          </a:r>
        </a:p>
      </dgm:t>
    </dgm:pt>
    <dgm:pt modelId="{4F13AA1E-5688-5F45-9FEE-D5F101A5AC6C}" type="parTrans" cxnId="{16E6AC53-7754-9D46-BCB9-0903EEF7BF3A}">
      <dgm:prSet/>
      <dgm:spPr/>
      <dgm:t>
        <a:bodyPr/>
        <a:lstStyle/>
        <a:p>
          <a:endParaRPr lang="en-US" sz="2300" b="1">
            <a:solidFill>
              <a:srgbClr val="000000"/>
            </a:solidFill>
            <a:latin typeface="Cambria"/>
            <a:cs typeface="Cambria"/>
          </a:endParaRPr>
        </a:p>
      </dgm:t>
    </dgm:pt>
    <dgm:pt modelId="{B8B586DF-FC78-BD45-A16E-F5267F1ED6D4}" type="sibTrans" cxnId="{16E6AC53-7754-9D46-BCB9-0903EEF7BF3A}">
      <dgm:prSet/>
      <dgm:spPr/>
      <dgm:t>
        <a:bodyPr/>
        <a:lstStyle/>
        <a:p>
          <a:endParaRPr lang="en-US" sz="2300" b="1">
            <a:solidFill>
              <a:srgbClr val="000000"/>
            </a:solidFill>
            <a:latin typeface="Cambria"/>
            <a:cs typeface="Cambria"/>
          </a:endParaRPr>
        </a:p>
      </dgm:t>
    </dgm:pt>
    <dgm:pt modelId="{7D9532C1-6B2A-443F-8D5E-0D9ABB1FFB14}">
      <dgm:prSet/>
      <dgm:spPr/>
      <dgm:t>
        <a:bodyPr/>
        <a:lstStyle/>
        <a:p>
          <a:r>
            <a:rPr lang="en-US" b="1" dirty="0">
              <a:solidFill>
                <a:srgbClr val="000000"/>
              </a:solidFill>
              <a:latin typeface="Cambria"/>
              <a:cs typeface="Cambria"/>
            </a:rPr>
            <a:t>Presiding Officer’s Declaration</a:t>
          </a:r>
        </a:p>
      </dgm:t>
    </dgm:pt>
    <dgm:pt modelId="{942DEC78-A0C7-40D7-AA90-FEADC14ACF25}" type="parTrans" cxnId="{211E161B-3CBD-4375-9EDC-91DCBF984189}">
      <dgm:prSet/>
      <dgm:spPr/>
      <dgm:t>
        <a:bodyPr/>
        <a:lstStyle/>
        <a:p>
          <a:endParaRPr lang="en-IN"/>
        </a:p>
      </dgm:t>
    </dgm:pt>
    <dgm:pt modelId="{353D01B3-A22E-4B2C-AC13-BF62F06161B1}" type="sibTrans" cxnId="{211E161B-3CBD-4375-9EDC-91DCBF984189}">
      <dgm:prSet/>
      <dgm:spPr/>
      <dgm:t>
        <a:bodyPr/>
        <a:lstStyle/>
        <a:p>
          <a:endParaRPr lang="en-IN"/>
        </a:p>
      </dgm:t>
    </dgm:pt>
    <dgm:pt modelId="{28205281-9288-D847-96C3-E16C2A2A4401}" type="pres">
      <dgm:prSet presAssocID="{DE73A241-35C6-E248-BDEC-D5124968EBA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A5D533C-E96F-F64D-AB5E-15A70CDF21AB}" type="pres">
      <dgm:prSet presAssocID="{0458E29B-959C-0B4C-B13A-52B9ED292237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255239-1309-D447-AF7A-8E55235CAFE6}" type="pres">
      <dgm:prSet presAssocID="{621E96D9-215B-FE4A-9F20-9793242DD0AB}" presName="sibTrans" presStyleCnt="0"/>
      <dgm:spPr/>
    </dgm:pt>
    <dgm:pt modelId="{AE64C367-7F03-B049-910B-F42D45CADF51}" type="pres">
      <dgm:prSet presAssocID="{53A1EF3D-F69E-204C-8D98-9418BC10373A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2613DC-21A4-2144-A1C2-CA8C1E16DBD7}" type="pres">
      <dgm:prSet presAssocID="{2F0D9BB2-3910-6940-9229-FEB0364370C3}" presName="sibTrans" presStyleCnt="0"/>
      <dgm:spPr/>
    </dgm:pt>
    <dgm:pt modelId="{E4E822D9-6975-0A4D-83C4-AF5EB4756387}" type="pres">
      <dgm:prSet presAssocID="{59903AD5-24EC-EC4E-AD49-6DDEBCF18EB9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5A1ED1-09FD-564C-AD2A-4CE635A00702}" type="pres">
      <dgm:prSet presAssocID="{B8B586DF-FC78-BD45-A16E-F5267F1ED6D4}" presName="sibTrans" presStyleCnt="0"/>
      <dgm:spPr/>
    </dgm:pt>
    <dgm:pt modelId="{FCACCC06-8633-7442-A69F-10F25832006E}" type="pres">
      <dgm:prSet presAssocID="{1AB9E5F6-2559-D34C-ADBF-D16599C6C3E1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E80645-CE7E-3647-84D2-F5E320F07306}" type="pres">
      <dgm:prSet presAssocID="{5596998E-C515-1B4A-84AD-8102144885AD}" presName="sibTrans" presStyleCnt="0"/>
      <dgm:spPr/>
    </dgm:pt>
    <dgm:pt modelId="{493E4C73-9B88-3E4B-9594-0684308C7A90}" type="pres">
      <dgm:prSet presAssocID="{78ED2298-67C3-A440-9279-851E1B8CF15E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2F016D-B657-1A41-B05F-ADD616FA0BB0}" type="pres">
      <dgm:prSet presAssocID="{72C6B9B9-680C-5A4A-BB50-E8ABC9608E07}" presName="sibTrans" presStyleCnt="0"/>
      <dgm:spPr/>
    </dgm:pt>
    <dgm:pt modelId="{8A5A5610-DF2B-914E-BB5A-B1BCEA8237A4}" type="pres">
      <dgm:prSet presAssocID="{98C709DD-ADC6-EE4C-AB48-675D66326280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DCB568-E541-C04E-884C-9034BA242B1B}" type="pres">
      <dgm:prSet presAssocID="{16EF628F-470C-3F4E-B8B8-865027A29CDB}" presName="sibTrans" presStyleCnt="0"/>
      <dgm:spPr/>
    </dgm:pt>
    <dgm:pt modelId="{65711DE8-8F1E-8E43-99AF-316CC4457A0D}" type="pres">
      <dgm:prSet presAssocID="{9E8E0801-4DFD-E744-BC23-6636575CE6F2}" presName="node" presStyleLbl="node1" presStyleIdx="6" presStyleCnt="8" custScaleX="1345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B9F11D-F4E0-4F41-ABDA-9BC6BB8A68C8}" type="pres">
      <dgm:prSet presAssocID="{F789D1E3-DBDB-1248-80BC-657F8401F090}" presName="sibTrans" presStyleCnt="0"/>
      <dgm:spPr/>
    </dgm:pt>
    <dgm:pt modelId="{984B549B-C847-4F92-B3CB-BD713C5DA4A7}" type="pres">
      <dgm:prSet presAssocID="{7D9532C1-6B2A-443F-8D5E-0D9ABB1FFB14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21281BC-F788-47D3-A846-2B6F11A4CE97}" type="presOf" srcId="{7D9532C1-6B2A-443F-8D5E-0D9ABB1FFB14}" destId="{984B549B-C847-4F92-B3CB-BD713C5DA4A7}" srcOrd="0" destOrd="0" presId="urn:microsoft.com/office/officeart/2005/8/layout/default#3"/>
    <dgm:cxn modelId="{6358F39A-C51C-426F-8248-F5015C8697DB}" type="presOf" srcId="{59903AD5-24EC-EC4E-AD49-6DDEBCF18EB9}" destId="{E4E822D9-6975-0A4D-83C4-AF5EB4756387}" srcOrd="0" destOrd="0" presId="urn:microsoft.com/office/officeart/2005/8/layout/default#3"/>
    <dgm:cxn modelId="{D4296F52-1B86-2045-A5DC-5D8874F69AE0}" srcId="{DE73A241-35C6-E248-BDEC-D5124968EBAC}" destId="{78ED2298-67C3-A440-9279-851E1B8CF15E}" srcOrd="4" destOrd="0" parTransId="{FCED7BA8-3B7A-6B41-9B38-025A19D06B54}" sibTransId="{72C6B9B9-680C-5A4A-BB50-E8ABC9608E07}"/>
    <dgm:cxn modelId="{870B922B-B972-4FE7-9991-3D0965EE3B26}" type="presOf" srcId="{98C709DD-ADC6-EE4C-AB48-675D66326280}" destId="{8A5A5610-DF2B-914E-BB5A-B1BCEA8237A4}" srcOrd="0" destOrd="0" presId="urn:microsoft.com/office/officeart/2005/8/layout/default#3"/>
    <dgm:cxn modelId="{828C823C-54AC-4DBB-B6C6-590539ADBC94}" type="presOf" srcId="{9E8E0801-4DFD-E744-BC23-6636575CE6F2}" destId="{65711DE8-8F1E-8E43-99AF-316CC4457A0D}" srcOrd="0" destOrd="0" presId="urn:microsoft.com/office/officeart/2005/8/layout/default#3"/>
    <dgm:cxn modelId="{2934F363-6B33-3049-9CFB-B8CEE7A30B5A}" srcId="{DE73A241-35C6-E248-BDEC-D5124968EBAC}" destId="{53A1EF3D-F69E-204C-8D98-9418BC10373A}" srcOrd="1" destOrd="0" parTransId="{18FE0D2D-910F-AB47-AF77-02624DF81F53}" sibTransId="{2F0D9BB2-3910-6940-9229-FEB0364370C3}"/>
    <dgm:cxn modelId="{16E6AC53-7754-9D46-BCB9-0903EEF7BF3A}" srcId="{DE73A241-35C6-E248-BDEC-D5124968EBAC}" destId="{59903AD5-24EC-EC4E-AD49-6DDEBCF18EB9}" srcOrd="2" destOrd="0" parTransId="{4F13AA1E-5688-5F45-9FEE-D5F101A5AC6C}" sibTransId="{B8B586DF-FC78-BD45-A16E-F5267F1ED6D4}"/>
    <dgm:cxn modelId="{211E161B-3CBD-4375-9EDC-91DCBF984189}" srcId="{DE73A241-35C6-E248-BDEC-D5124968EBAC}" destId="{7D9532C1-6B2A-443F-8D5E-0D9ABB1FFB14}" srcOrd="7" destOrd="0" parTransId="{942DEC78-A0C7-40D7-AA90-FEADC14ACF25}" sibTransId="{353D01B3-A22E-4B2C-AC13-BF62F06161B1}"/>
    <dgm:cxn modelId="{629C2986-584C-4846-9177-52D53C0C33B0}" srcId="{DE73A241-35C6-E248-BDEC-D5124968EBAC}" destId="{9E8E0801-4DFD-E744-BC23-6636575CE6F2}" srcOrd="6" destOrd="0" parTransId="{A12E27B4-3980-5546-B9C7-98B8C3066020}" sibTransId="{F789D1E3-DBDB-1248-80BC-657F8401F090}"/>
    <dgm:cxn modelId="{5AFDA1DF-8BA6-4202-AD42-67F1DD68A7F3}" type="presOf" srcId="{1AB9E5F6-2559-D34C-ADBF-D16599C6C3E1}" destId="{FCACCC06-8633-7442-A69F-10F25832006E}" srcOrd="0" destOrd="0" presId="urn:microsoft.com/office/officeart/2005/8/layout/default#3"/>
    <dgm:cxn modelId="{CA83AA4F-80CE-184C-9C3C-6FC75C9AE2F4}" srcId="{DE73A241-35C6-E248-BDEC-D5124968EBAC}" destId="{98C709DD-ADC6-EE4C-AB48-675D66326280}" srcOrd="5" destOrd="0" parTransId="{68C59CB4-B49D-0E4A-A4FF-3285FA14F2DA}" sibTransId="{16EF628F-470C-3F4E-B8B8-865027A29CDB}"/>
    <dgm:cxn modelId="{D9706A18-05F3-4E8D-BAFC-234FC9A2CEF7}" type="presOf" srcId="{DE73A241-35C6-E248-BDEC-D5124968EBAC}" destId="{28205281-9288-D847-96C3-E16C2A2A4401}" srcOrd="0" destOrd="0" presId="urn:microsoft.com/office/officeart/2005/8/layout/default#3"/>
    <dgm:cxn modelId="{E6813122-42DC-494B-BB83-F20504989DC6}" type="presOf" srcId="{0458E29B-959C-0B4C-B13A-52B9ED292237}" destId="{3A5D533C-E96F-F64D-AB5E-15A70CDF21AB}" srcOrd="0" destOrd="0" presId="urn:microsoft.com/office/officeart/2005/8/layout/default#3"/>
    <dgm:cxn modelId="{7E701EDE-7AF0-4998-AAE0-11B931D6B030}" type="presOf" srcId="{78ED2298-67C3-A440-9279-851E1B8CF15E}" destId="{493E4C73-9B88-3E4B-9594-0684308C7A90}" srcOrd="0" destOrd="0" presId="urn:microsoft.com/office/officeart/2005/8/layout/default#3"/>
    <dgm:cxn modelId="{78D43524-C6FA-4BCE-8633-74DE8F832EEB}" type="presOf" srcId="{53A1EF3D-F69E-204C-8D98-9418BC10373A}" destId="{AE64C367-7F03-B049-910B-F42D45CADF51}" srcOrd="0" destOrd="0" presId="urn:microsoft.com/office/officeart/2005/8/layout/default#3"/>
    <dgm:cxn modelId="{E494D438-3458-D44A-A8C8-6274A34D6E47}" srcId="{DE73A241-35C6-E248-BDEC-D5124968EBAC}" destId="{1AB9E5F6-2559-D34C-ADBF-D16599C6C3E1}" srcOrd="3" destOrd="0" parTransId="{C2F09435-9CCA-4840-86B0-EF485CDAAF5F}" sibTransId="{5596998E-C515-1B4A-84AD-8102144885AD}"/>
    <dgm:cxn modelId="{22BE95C3-884B-A943-B707-415E1E503FBC}" srcId="{DE73A241-35C6-E248-BDEC-D5124968EBAC}" destId="{0458E29B-959C-0B4C-B13A-52B9ED292237}" srcOrd="0" destOrd="0" parTransId="{E4D8508D-1C34-8B4A-9827-08FEB8319B29}" sibTransId="{621E96D9-215B-FE4A-9F20-9793242DD0AB}"/>
    <dgm:cxn modelId="{30AF0218-A3BF-4FB9-8833-B473AF84DB9C}" type="presParOf" srcId="{28205281-9288-D847-96C3-E16C2A2A4401}" destId="{3A5D533C-E96F-F64D-AB5E-15A70CDF21AB}" srcOrd="0" destOrd="0" presId="urn:microsoft.com/office/officeart/2005/8/layout/default#3"/>
    <dgm:cxn modelId="{7A828635-75A4-4EAE-A46C-CAA7722FFBC6}" type="presParOf" srcId="{28205281-9288-D847-96C3-E16C2A2A4401}" destId="{2A255239-1309-D447-AF7A-8E55235CAFE6}" srcOrd="1" destOrd="0" presId="urn:microsoft.com/office/officeart/2005/8/layout/default#3"/>
    <dgm:cxn modelId="{11D91DB1-A9CD-45D1-B02A-8940DCCC4518}" type="presParOf" srcId="{28205281-9288-D847-96C3-E16C2A2A4401}" destId="{AE64C367-7F03-B049-910B-F42D45CADF51}" srcOrd="2" destOrd="0" presId="urn:microsoft.com/office/officeart/2005/8/layout/default#3"/>
    <dgm:cxn modelId="{DC36D9CF-41D7-4408-87F8-98C8ED9A6014}" type="presParOf" srcId="{28205281-9288-D847-96C3-E16C2A2A4401}" destId="{4E2613DC-21A4-2144-A1C2-CA8C1E16DBD7}" srcOrd="3" destOrd="0" presId="urn:microsoft.com/office/officeart/2005/8/layout/default#3"/>
    <dgm:cxn modelId="{8E199A4E-90EC-4E23-B8DE-1745F9167FAD}" type="presParOf" srcId="{28205281-9288-D847-96C3-E16C2A2A4401}" destId="{E4E822D9-6975-0A4D-83C4-AF5EB4756387}" srcOrd="4" destOrd="0" presId="urn:microsoft.com/office/officeart/2005/8/layout/default#3"/>
    <dgm:cxn modelId="{2710E44D-698A-4ACD-BA58-FB04EC42D3AE}" type="presParOf" srcId="{28205281-9288-D847-96C3-E16C2A2A4401}" destId="{E65A1ED1-09FD-564C-AD2A-4CE635A00702}" srcOrd="5" destOrd="0" presId="urn:microsoft.com/office/officeart/2005/8/layout/default#3"/>
    <dgm:cxn modelId="{292CA114-7C5E-4E69-9040-378D3687D848}" type="presParOf" srcId="{28205281-9288-D847-96C3-E16C2A2A4401}" destId="{FCACCC06-8633-7442-A69F-10F25832006E}" srcOrd="6" destOrd="0" presId="urn:microsoft.com/office/officeart/2005/8/layout/default#3"/>
    <dgm:cxn modelId="{891F1A6D-5F84-4603-92CC-B366A64449FA}" type="presParOf" srcId="{28205281-9288-D847-96C3-E16C2A2A4401}" destId="{2CE80645-CE7E-3647-84D2-F5E320F07306}" srcOrd="7" destOrd="0" presId="urn:microsoft.com/office/officeart/2005/8/layout/default#3"/>
    <dgm:cxn modelId="{DAC3BACF-C0FA-4E88-BCF7-C08F17C23D34}" type="presParOf" srcId="{28205281-9288-D847-96C3-E16C2A2A4401}" destId="{493E4C73-9B88-3E4B-9594-0684308C7A90}" srcOrd="8" destOrd="0" presId="urn:microsoft.com/office/officeart/2005/8/layout/default#3"/>
    <dgm:cxn modelId="{5570DAE8-428B-4DFB-94A7-A651770964FF}" type="presParOf" srcId="{28205281-9288-D847-96C3-E16C2A2A4401}" destId="{BA2F016D-B657-1A41-B05F-ADD616FA0BB0}" srcOrd="9" destOrd="0" presId="urn:microsoft.com/office/officeart/2005/8/layout/default#3"/>
    <dgm:cxn modelId="{43E824E3-C4BC-4306-8DC1-2CA05BC52327}" type="presParOf" srcId="{28205281-9288-D847-96C3-E16C2A2A4401}" destId="{8A5A5610-DF2B-914E-BB5A-B1BCEA8237A4}" srcOrd="10" destOrd="0" presId="urn:microsoft.com/office/officeart/2005/8/layout/default#3"/>
    <dgm:cxn modelId="{C0399C7A-0487-4341-B965-53D499566CEA}" type="presParOf" srcId="{28205281-9288-D847-96C3-E16C2A2A4401}" destId="{52DCB568-E541-C04E-884C-9034BA242B1B}" srcOrd="11" destOrd="0" presId="urn:microsoft.com/office/officeart/2005/8/layout/default#3"/>
    <dgm:cxn modelId="{37433053-04BE-4AD7-AAA4-604DD7EB1A84}" type="presParOf" srcId="{28205281-9288-D847-96C3-E16C2A2A4401}" destId="{65711DE8-8F1E-8E43-99AF-316CC4457A0D}" srcOrd="12" destOrd="0" presId="urn:microsoft.com/office/officeart/2005/8/layout/default#3"/>
    <dgm:cxn modelId="{5678D184-7956-4A75-BBE9-92651F3A15E7}" type="presParOf" srcId="{28205281-9288-D847-96C3-E16C2A2A4401}" destId="{8EB9F11D-F4E0-4F41-ABDA-9BC6BB8A68C8}" srcOrd="13" destOrd="0" presId="urn:microsoft.com/office/officeart/2005/8/layout/default#3"/>
    <dgm:cxn modelId="{3A56D092-75C9-4C69-834B-B0C7DCA861FD}" type="presParOf" srcId="{28205281-9288-D847-96C3-E16C2A2A4401}" destId="{984B549B-C847-4F92-B3CB-BD713C5DA4A7}" srcOrd="14" destOrd="0" presId="urn:microsoft.com/office/officeart/2005/8/layout/default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E73A241-35C6-E248-BDEC-D5124968EBAC}" type="doc">
      <dgm:prSet loTypeId="urn:microsoft.com/office/officeart/2005/8/layout/vList4#1" loCatId="" qsTypeId="urn:microsoft.com/office/officeart/2005/8/quickstyle/simple1" qsCatId="simple" csTypeId="urn:microsoft.com/office/officeart/2005/8/colors/colorful1#6" csCatId="colorful" phldr="1"/>
      <dgm:spPr/>
      <dgm:t>
        <a:bodyPr/>
        <a:lstStyle/>
        <a:p>
          <a:endParaRPr lang="en-US"/>
        </a:p>
      </dgm:t>
    </dgm:pt>
    <dgm:pt modelId="{EB54067E-4BAB-BE49-9075-73BE858EB217}">
      <dgm:prSet/>
      <dgm:spPr/>
      <dgm:t>
        <a:bodyPr/>
        <a:lstStyle/>
        <a:p>
          <a:r>
            <a:rPr lang="en-US" b="1" dirty="0">
              <a:solidFill>
                <a:srgbClr val="000000"/>
              </a:solidFill>
              <a:latin typeface="Cambria"/>
              <a:cs typeface="Cambria"/>
            </a:rPr>
            <a:t>List of Contesting Candidates </a:t>
          </a:r>
        </a:p>
      </dgm:t>
    </dgm:pt>
    <dgm:pt modelId="{80135816-493F-1F46-85E8-8E5C635A852D}" type="parTrans" cxnId="{CD560339-2B47-2546-BEF0-AF78F00044D2}">
      <dgm:prSet/>
      <dgm:spPr/>
      <dgm:t>
        <a:bodyPr/>
        <a:lstStyle/>
        <a:p>
          <a:endParaRPr lang="en-US" b="1">
            <a:solidFill>
              <a:srgbClr val="000000"/>
            </a:solidFill>
            <a:latin typeface="Cambria"/>
            <a:cs typeface="Cambria"/>
          </a:endParaRPr>
        </a:p>
      </dgm:t>
    </dgm:pt>
    <dgm:pt modelId="{B9AD81E3-5684-4F4E-BD2D-08CEB7E11D03}" type="sibTrans" cxnId="{CD560339-2B47-2546-BEF0-AF78F00044D2}">
      <dgm:prSet/>
      <dgm:spPr/>
      <dgm:t>
        <a:bodyPr/>
        <a:lstStyle/>
        <a:p>
          <a:endParaRPr lang="en-US" b="1">
            <a:solidFill>
              <a:srgbClr val="000000"/>
            </a:solidFill>
            <a:latin typeface="Cambria"/>
            <a:cs typeface="Cambria"/>
          </a:endParaRPr>
        </a:p>
      </dgm:t>
    </dgm:pt>
    <dgm:pt modelId="{C91401A9-5E4A-3F44-982F-9C8967955EEE}">
      <dgm:prSet/>
      <dgm:spPr/>
      <dgm:t>
        <a:bodyPr/>
        <a:lstStyle/>
        <a:p>
          <a:r>
            <a:rPr lang="en-US" b="1" dirty="0">
              <a:solidFill>
                <a:srgbClr val="000000"/>
              </a:solidFill>
              <a:latin typeface="Cambria"/>
              <a:cs typeface="Cambria"/>
            </a:rPr>
            <a:t>List of Challenged Votes (Form 14)</a:t>
          </a:r>
        </a:p>
      </dgm:t>
    </dgm:pt>
    <dgm:pt modelId="{63ED76DB-17DC-9C49-8305-16F901EC7E54}" type="parTrans" cxnId="{8F11FD88-3E0F-B147-8FFC-3BF60AF0797C}">
      <dgm:prSet/>
      <dgm:spPr/>
      <dgm:t>
        <a:bodyPr/>
        <a:lstStyle/>
        <a:p>
          <a:endParaRPr lang="en-US" b="1">
            <a:solidFill>
              <a:srgbClr val="000000"/>
            </a:solidFill>
            <a:latin typeface="Cambria"/>
            <a:cs typeface="Cambria"/>
          </a:endParaRPr>
        </a:p>
      </dgm:t>
    </dgm:pt>
    <dgm:pt modelId="{0E179C3F-99FC-5B4C-9662-1E3C09355FBA}" type="sibTrans" cxnId="{8F11FD88-3E0F-B147-8FFC-3BF60AF0797C}">
      <dgm:prSet/>
      <dgm:spPr/>
      <dgm:t>
        <a:bodyPr/>
        <a:lstStyle/>
        <a:p>
          <a:endParaRPr lang="en-US" b="1">
            <a:solidFill>
              <a:srgbClr val="000000"/>
            </a:solidFill>
            <a:latin typeface="Cambria"/>
            <a:cs typeface="Cambria"/>
          </a:endParaRPr>
        </a:p>
      </dgm:t>
    </dgm:pt>
    <dgm:pt modelId="{F74D5DF3-21B6-AC4E-B7B9-4CBDE68BD42B}">
      <dgm:prSet/>
      <dgm:spPr/>
      <dgm:t>
        <a:bodyPr/>
        <a:lstStyle/>
        <a:p>
          <a:r>
            <a:rPr lang="en-US" b="1" dirty="0">
              <a:solidFill>
                <a:srgbClr val="000000"/>
              </a:solidFill>
              <a:latin typeface="Cambria"/>
              <a:cs typeface="Cambria"/>
            </a:rPr>
            <a:t>List of Blind and Infirm Voters (Form 14A)</a:t>
          </a:r>
        </a:p>
      </dgm:t>
    </dgm:pt>
    <dgm:pt modelId="{5E0EBF40-912A-A140-8617-DA62D2863BC3}" type="parTrans" cxnId="{EAF23BFC-E0FC-4143-850A-023252C492E2}">
      <dgm:prSet/>
      <dgm:spPr/>
      <dgm:t>
        <a:bodyPr/>
        <a:lstStyle/>
        <a:p>
          <a:endParaRPr lang="en-US" b="1">
            <a:solidFill>
              <a:srgbClr val="000000"/>
            </a:solidFill>
            <a:latin typeface="Cambria"/>
            <a:cs typeface="Cambria"/>
          </a:endParaRPr>
        </a:p>
      </dgm:t>
    </dgm:pt>
    <dgm:pt modelId="{A7A0C64D-E6CA-2A46-BCCB-08D6D8773AB4}" type="sibTrans" cxnId="{EAF23BFC-E0FC-4143-850A-023252C492E2}">
      <dgm:prSet/>
      <dgm:spPr/>
      <dgm:t>
        <a:bodyPr/>
        <a:lstStyle/>
        <a:p>
          <a:endParaRPr lang="en-US" b="1">
            <a:solidFill>
              <a:srgbClr val="000000"/>
            </a:solidFill>
            <a:latin typeface="Cambria"/>
            <a:cs typeface="Cambria"/>
          </a:endParaRPr>
        </a:p>
      </dgm:t>
    </dgm:pt>
    <dgm:pt modelId="{82191CFD-00A3-8349-B552-733ECBDA382A}">
      <dgm:prSet/>
      <dgm:spPr/>
      <dgm:t>
        <a:bodyPr/>
        <a:lstStyle/>
        <a:p>
          <a:r>
            <a:rPr lang="en-US" b="1" dirty="0">
              <a:solidFill>
                <a:srgbClr val="000000"/>
              </a:solidFill>
              <a:latin typeface="Cambria"/>
              <a:cs typeface="Cambria"/>
            </a:rPr>
            <a:t>List of Tendered Votes (Form 17B)</a:t>
          </a:r>
        </a:p>
      </dgm:t>
    </dgm:pt>
    <dgm:pt modelId="{5C793596-48DD-414E-BA5E-2843330A06B0}" type="parTrans" cxnId="{EA6A9F73-B13E-6A44-972F-82076929AEF5}">
      <dgm:prSet/>
      <dgm:spPr/>
      <dgm:t>
        <a:bodyPr/>
        <a:lstStyle/>
        <a:p>
          <a:endParaRPr lang="en-US" b="1">
            <a:solidFill>
              <a:srgbClr val="000000"/>
            </a:solidFill>
            <a:latin typeface="Cambria"/>
            <a:cs typeface="Cambria"/>
          </a:endParaRPr>
        </a:p>
      </dgm:t>
    </dgm:pt>
    <dgm:pt modelId="{E5AACD7A-6AEC-ED49-9593-39357D1271AD}" type="sibTrans" cxnId="{EA6A9F73-B13E-6A44-972F-82076929AEF5}">
      <dgm:prSet/>
      <dgm:spPr/>
      <dgm:t>
        <a:bodyPr/>
        <a:lstStyle/>
        <a:p>
          <a:endParaRPr lang="en-US" b="1">
            <a:solidFill>
              <a:srgbClr val="000000"/>
            </a:solidFill>
            <a:latin typeface="Cambria"/>
            <a:cs typeface="Cambria"/>
          </a:endParaRPr>
        </a:p>
      </dgm:t>
    </dgm:pt>
    <dgm:pt modelId="{6933E27F-D8BB-D847-BDFC-125189BE0407}">
      <dgm:prSet/>
      <dgm:spPr/>
      <dgm:t>
        <a:bodyPr/>
        <a:lstStyle/>
        <a:p>
          <a:r>
            <a:rPr lang="en-US" b="1" dirty="0">
              <a:solidFill>
                <a:srgbClr val="000000"/>
              </a:solidFill>
              <a:latin typeface="Cambria"/>
              <a:cs typeface="Cambria"/>
            </a:rPr>
            <a:t>Account of Votes Recorded (Form 17C)</a:t>
          </a:r>
        </a:p>
      </dgm:t>
    </dgm:pt>
    <dgm:pt modelId="{4568494C-A34D-C74E-8347-483394C99D4F}" type="parTrans" cxnId="{540FF1EA-BAC6-114E-B815-74524CC40D45}">
      <dgm:prSet/>
      <dgm:spPr/>
      <dgm:t>
        <a:bodyPr/>
        <a:lstStyle/>
        <a:p>
          <a:endParaRPr lang="en-US" b="1">
            <a:solidFill>
              <a:srgbClr val="000000"/>
            </a:solidFill>
            <a:latin typeface="Cambria"/>
            <a:cs typeface="Cambria"/>
          </a:endParaRPr>
        </a:p>
      </dgm:t>
    </dgm:pt>
    <dgm:pt modelId="{9F69C5F5-E38F-2A43-8832-D79353C6CA31}" type="sibTrans" cxnId="{540FF1EA-BAC6-114E-B815-74524CC40D45}">
      <dgm:prSet/>
      <dgm:spPr/>
      <dgm:t>
        <a:bodyPr/>
        <a:lstStyle/>
        <a:p>
          <a:endParaRPr lang="en-US" b="1">
            <a:solidFill>
              <a:srgbClr val="000000"/>
            </a:solidFill>
            <a:latin typeface="Cambria"/>
            <a:cs typeface="Cambria"/>
          </a:endParaRPr>
        </a:p>
      </dgm:t>
    </dgm:pt>
    <dgm:pt modelId="{92DB5FE1-9A9F-C249-BC2A-252958EFD8C0}" type="pres">
      <dgm:prSet presAssocID="{DE73A241-35C6-E248-BDEC-D5124968EBAC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6C7307A-746A-A142-B956-85953689CBEB}" type="pres">
      <dgm:prSet presAssocID="{EB54067E-4BAB-BE49-9075-73BE858EB217}" presName="comp" presStyleCnt="0"/>
      <dgm:spPr/>
    </dgm:pt>
    <dgm:pt modelId="{E585FFF3-1030-C041-9A26-EE28AC9B04F2}" type="pres">
      <dgm:prSet presAssocID="{EB54067E-4BAB-BE49-9075-73BE858EB217}" presName="box" presStyleLbl="node1" presStyleIdx="0" presStyleCnt="5"/>
      <dgm:spPr/>
      <dgm:t>
        <a:bodyPr/>
        <a:lstStyle/>
        <a:p>
          <a:endParaRPr lang="en-US"/>
        </a:p>
      </dgm:t>
    </dgm:pt>
    <dgm:pt modelId="{6A6CF08D-417E-8342-8392-1CBC534015B3}" type="pres">
      <dgm:prSet presAssocID="{EB54067E-4BAB-BE49-9075-73BE858EB217}" presName="img" presStyleLbl="fgImgPlace1" presStyleIdx="0" presStyleCnt="5"/>
      <dgm:spPr/>
    </dgm:pt>
    <dgm:pt modelId="{EEE54578-725E-3640-8807-A31E21B4EDFC}" type="pres">
      <dgm:prSet presAssocID="{EB54067E-4BAB-BE49-9075-73BE858EB217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729BA3-60D8-4140-95F2-FB721423B1B2}" type="pres">
      <dgm:prSet presAssocID="{B9AD81E3-5684-4F4E-BD2D-08CEB7E11D03}" presName="spacer" presStyleCnt="0"/>
      <dgm:spPr/>
    </dgm:pt>
    <dgm:pt modelId="{21A0A47A-0C3A-A840-8ED1-38AA56473000}" type="pres">
      <dgm:prSet presAssocID="{C91401A9-5E4A-3F44-982F-9C8967955EEE}" presName="comp" presStyleCnt="0"/>
      <dgm:spPr/>
    </dgm:pt>
    <dgm:pt modelId="{6428E175-81B5-EC44-880B-6E5923907E68}" type="pres">
      <dgm:prSet presAssocID="{C91401A9-5E4A-3F44-982F-9C8967955EEE}" presName="box" presStyleLbl="node1" presStyleIdx="1" presStyleCnt="5"/>
      <dgm:spPr/>
      <dgm:t>
        <a:bodyPr/>
        <a:lstStyle/>
        <a:p>
          <a:endParaRPr lang="en-US"/>
        </a:p>
      </dgm:t>
    </dgm:pt>
    <dgm:pt modelId="{E2FE2011-A019-B841-BF42-6045BE55D256}" type="pres">
      <dgm:prSet presAssocID="{C91401A9-5E4A-3F44-982F-9C8967955EEE}" presName="img" presStyleLbl="fgImgPlace1" presStyleIdx="1" presStyleCnt="5"/>
      <dgm:spPr/>
    </dgm:pt>
    <dgm:pt modelId="{D35EC47B-A943-0B4B-9FA0-7AEBC9F9906C}" type="pres">
      <dgm:prSet presAssocID="{C91401A9-5E4A-3F44-982F-9C8967955EEE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B60A10-90EF-DB4B-9BB7-8338182FAE87}" type="pres">
      <dgm:prSet presAssocID="{0E179C3F-99FC-5B4C-9662-1E3C09355FBA}" presName="spacer" presStyleCnt="0"/>
      <dgm:spPr/>
    </dgm:pt>
    <dgm:pt modelId="{AC93949F-97F2-0645-ACA5-E26FDF25F2B0}" type="pres">
      <dgm:prSet presAssocID="{F74D5DF3-21B6-AC4E-B7B9-4CBDE68BD42B}" presName="comp" presStyleCnt="0"/>
      <dgm:spPr/>
    </dgm:pt>
    <dgm:pt modelId="{0F7A0ED1-C0A9-EE43-9DFD-6D195ED9EF26}" type="pres">
      <dgm:prSet presAssocID="{F74D5DF3-21B6-AC4E-B7B9-4CBDE68BD42B}" presName="box" presStyleLbl="node1" presStyleIdx="2" presStyleCnt="5"/>
      <dgm:spPr/>
      <dgm:t>
        <a:bodyPr/>
        <a:lstStyle/>
        <a:p>
          <a:endParaRPr lang="en-US"/>
        </a:p>
      </dgm:t>
    </dgm:pt>
    <dgm:pt modelId="{CD6FC50D-4FAC-8D40-9E3E-27A970D41E95}" type="pres">
      <dgm:prSet presAssocID="{F74D5DF3-21B6-AC4E-B7B9-4CBDE68BD42B}" presName="img" presStyleLbl="fgImgPlace1" presStyleIdx="2" presStyleCnt="5"/>
      <dgm:spPr/>
    </dgm:pt>
    <dgm:pt modelId="{6ABBB6C2-DF40-EF43-B0C2-21CF416404F5}" type="pres">
      <dgm:prSet presAssocID="{F74D5DF3-21B6-AC4E-B7B9-4CBDE68BD42B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871CB3-65B9-DA4A-B29E-1A19B9185DC7}" type="pres">
      <dgm:prSet presAssocID="{A7A0C64D-E6CA-2A46-BCCB-08D6D8773AB4}" presName="spacer" presStyleCnt="0"/>
      <dgm:spPr/>
    </dgm:pt>
    <dgm:pt modelId="{154CA57C-CB18-8F4E-9496-0C531AE4C81F}" type="pres">
      <dgm:prSet presAssocID="{82191CFD-00A3-8349-B552-733ECBDA382A}" presName="comp" presStyleCnt="0"/>
      <dgm:spPr/>
    </dgm:pt>
    <dgm:pt modelId="{C9429BE2-406F-1A4F-BC34-93C8D779F429}" type="pres">
      <dgm:prSet presAssocID="{82191CFD-00A3-8349-B552-733ECBDA382A}" presName="box" presStyleLbl="node1" presStyleIdx="3" presStyleCnt="5"/>
      <dgm:spPr/>
      <dgm:t>
        <a:bodyPr/>
        <a:lstStyle/>
        <a:p>
          <a:endParaRPr lang="en-US"/>
        </a:p>
      </dgm:t>
    </dgm:pt>
    <dgm:pt modelId="{BB2A24CD-82F1-8F4B-B99C-C7CC3B1455BD}" type="pres">
      <dgm:prSet presAssocID="{82191CFD-00A3-8349-B552-733ECBDA382A}" presName="img" presStyleLbl="fgImgPlace1" presStyleIdx="3" presStyleCnt="5"/>
      <dgm:spPr/>
    </dgm:pt>
    <dgm:pt modelId="{E3F019C5-4C97-BF42-B8C8-5E99033FC026}" type="pres">
      <dgm:prSet presAssocID="{82191CFD-00A3-8349-B552-733ECBDA382A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371A60-8B81-6D4F-8839-25DE4EFD7EB3}" type="pres">
      <dgm:prSet presAssocID="{E5AACD7A-6AEC-ED49-9593-39357D1271AD}" presName="spacer" presStyleCnt="0"/>
      <dgm:spPr/>
    </dgm:pt>
    <dgm:pt modelId="{1AFE4C41-A828-BB4A-9EE4-81C47699407D}" type="pres">
      <dgm:prSet presAssocID="{6933E27F-D8BB-D847-BDFC-125189BE0407}" presName="comp" presStyleCnt="0"/>
      <dgm:spPr/>
    </dgm:pt>
    <dgm:pt modelId="{99CB0832-6158-BA41-90B4-08AFD5A3E16E}" type="pres">
      <dgm:prSet presAssocID="{6933E27F-D8BB-D847-BDFC-125189BE0407}" presName="box" presStyleLbl="node1" presStyleIdx="4" presStyleCnt="5"/>
      <dgm:spPr/>
      <dgm:t>
        <a:bodyPr/>
        <a:lstStyle/>
        <a:p>
          <a:endParaRPr lang="en-US"/>
        </a:p>
      </dgm:t>
    </dgm:pt>
    <dgm:pt modelId="{4AF59F24-4B89-7D42-AB16-29A83D380DA3}" type="pres">
      <dgm:prSet presAssocID="{6933E27F-D8BB-D847-BDFC-125189BE0407}" presName="img" presStyleLbl="fgImgPlace1" presStyleIdx="4" presStyleCnt="5"/>
      <dgm:spPr/>
    </dgm:pt>
    <dgm:pt modelId="{79299E17-420C-6142-9D0C-1ADCDC86A3B7}" type="pres">
      <dgm:prSet presAssocID="{6933E27F-D8BB-D847-BDFC-125189BE0407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40FF1EA-BAC6-114E-B815-74524CC40D45}" srcId="{DE73A241-35C6-E248-BDEC-D5124968EBAC}" destId="{6933E27F-D8BB-D847-BDFC-125189BE0407}" srcOrd="4" destOrd="0" parTransId="{4568494C-A34D-C74E-8347-483394C99D4F}" sibTransId="{9F69C5F5-E38F-2A43-8832-D79353C6CA31}"/>
    <dgm:cxn modelId="{CD560339-2B47-2546-BEF0-AF78F00044D2}" srcId="{DE73A241-35C6-E248-BDEC-D5124968EBAC}" destId="{EB54067E-4BAB-BE49-9075-73BE858EB217}" srcOrd="0" destOrd="0" parTransId="{80135816-493F-1F46-85E8-8E5C635A852D}" sibTransId="{B9AD81E3-5684-4F4E-BD2D-08CEB7E11D03}"/>
    <dgm:cxn modelId="{EAF23BFC-E0FC-4143-850A-023252C492E2}" srcId="{DE73A241-35C6-E248-BDEC-D5124968EBAC}" destId="{F74D5DF3-21B6-AC4E-B7B9-4CBDE68BD42B}" srcOrd="2" destOrd="0" parTransId="{5E0EBF40-912A-A140-8617-DA62D2863BC3}" sibTransId="{A7A0C64D-E6CA-2A46-BCCB-08D6D8773AB4}"/>
    <dgm:cxn modelId="{E93691E1-9816-450D-B509-AB2327C93FA9}" type="presOf" srcId="{C91401A9-5E4A-3F44-982F-9C8967955EEE}" destId="{D35EC47B-A943-0B4B-9FA0-7AEBC9F9906C}" srcOrd="1" destOrd="0" presId="urn:microsoft.com/office/officeart/2005/8/layout/vList4#1"/>
    <dgm:cxn modelId="{FA5834D6-CA86-4785-AFA4-4AF2E5843FB1}" type="presOf" srcId="{EB54067E-4BAB-BE49-9075-73BE858EB217}" destId="{EEE54578-725E-3640-8807-A31E21B4EDFC}" srcOrd="1" destOrd="0" presId="urn:microsoft.com/office/officeart/2005/8/layout/vList4#1"/>
    <dgm:cxn modelId="{8F11FD88-3E0F-B147-8FFC-3BF60AF0797C}" srcId="{DE73A241-35C6-E248-BDEC-D5124968EBAC}" destId="{C91401A9-5E4A-3F44-982F-9C8967955EEE}" srcOrd="1" destOrd="0" parTransId="{63ED76DB-17DC-9C49-8305-16F901EC7E54}" sibTransId="{0E179C3F-99FC-5B4C-9662-1E3C09355FBA}"/>
    <dgm:cxn modelId="{2B1B26F2-852C-4721-AFCE-DAFC2AABA34D}" type="presOf" srcId="{82191CFD-00A3-8349-B552-733ECBDA382A}" destId="{C9429BE2-406F-1A4F-BC34-93C8D779F429}" srcOrd="0" destOrd="0" presId="urn:microsoft.com/office/officeart/2005/8/layout/vList4#1"/>
    <dgm:cxn modelId="{AC98F1BF-ECB7-4C71-A736-9A01741C075B}" type="presOf" srcId="{F74D5DF3-21B6-AC4E-B7B9-4CBDE68BD42B}" destId="{0F7A0ED1-C0A9-EE43-9DFD-6D195ED9EF26}" srcOrd="0" destOrd="0" presId="urn:microsoft.com/office/officeart/2005/8/layout/vList4#1"/>
    <dgm:cxn modelId="{6B8B15C2-A516-434F-9647-04E9E0B2CF2A}" type="presOf" srcId="{6933E27F-D8BB-D847-BDFC-125189BE0407}" destId="{79299E17-420C-6142-9D0C-1ADCDC86A3B7}" srcOrd="1" destOrd="0" presId="urn:microsoft.com/office/officeart/2005/8/layout/vList4#1"/>
    <dgm:cxn modelId="{EA6A9F73-B13E-6A44-972F-82076929AEF5}" srcId="{DE73A241-35C6-E248-BDEC-D5124968EBAC}" destId="{82191CFD-00A3-8349-B552-733ECBDA382A}" srcOrd="3" destOrd="0" parTransId="{5C793596-48DD-414E-BA5E-2843330A06B0}" sibTransId="{E5AACD7A-6AEC-ED49-9593-39357D1271AD}"/>
    <dgm:cxn modelId="{8358C7DA-770B-47A5-9000-742D6E83FADB}" type="presOf" srcId="{82191CFD-00A3-8349-B552-733ECBDA382A}" destId="{E3F019C5-4C97-BF42-B8C8-5E99033FC026}" srcOrd="1" destOrd="0" presId="urn:microsoft.com/office/officeart/2005/8/layout/vList4#1"/>
    <dgm:cxn modelId="{21C3FB3A-B919-4A3C-83E0-57EAEA0E0FB4}" type="presOf" srcId="{C91401A9-5E4A-3F44-982F-9C8967955EEE}" destId="{6428E175-81B5-EC44-880B-6E5923907E68}" srcOrd="0" destOrd="0" presId="urn:microsoft.com/office/officeart/2005/8/layout/vList4#1"/>
    <dgm:cxn modelId="{DEF7CABF-6832-4493-A629-2861DDCCE29B}" type="presOf" srcId="{EB54067E-4BAB-BE49-9075-73BE858EB217}" destId="{E585FFF3-1030-C041-9A26-EE28AC9B04F2}" srcOrd="0" destOrd="0" presId="urn:microsoft.com/office/officeart/2005/8/layout/vList4#1"/>
    <dgm:cxn modelId="{B095FB39-7D98-448B-93AE-39C517C717D0}" type="presOf" srcId="{F74D5DF3-21B6-AC4E-B7B9-4CBDE68BD42B}" destId="{6ABBB6C2-DF40-EF43-B0C2-21CF416404F5}" srcOrd="1" destOrd="0" presId="urn:microsoft.com/office/officeart/2005/8/layout/vList4#1"/>
    <dgm:cxn modelId="{1CDA4CE3-2FCB-4C60-9CDA-A7863BA3DAE4}" type="presOf" srcId="{6933E27F-D8BB-D847-BDFC-125189BE0407}" destId="{99CB0832-6158-BA41-90B4-08AFD5A3E16E}" srcOrd="0" destOrd="0" presId="urn:microsoft.com/office/officeart/2005/8/layout/vList4#1"/>
    <dgm:cxn modelId="{6E25EE01-6831-42C0-AFFF-7AE5AE47CAD9}" type="presOf" srcId="{DE73A241-35C6-E248-BDEC-D5124968EBAC}" destId="{92DB5FE1-9A9F-C249-BC2A-252958EFD8C0}" srcOrd="0" destOrd="0" presId="urn:microsoft.com/office/officeart/2005/8/layout/vList4#1"/>
    <dgm:cxn modelId="{67D7C692-8C6F-466A-A3EB-78731B22014D}" type="presParOf" srcId="{92DB5FE1-9A9F-C249-BC2A-252958EFD8C0}" destId="{86C7307A-746A-A142-B956-85953689CBEB}" srcOrd="0" destOrd="0" presId="urn:microsoft.com/office/officeart/2005/8/layout/vList4#1"/>
    <dgm:cxn modelId="{8EAB2C50-D5F9-49CD-87FB-147805757F10}" type="presParOf" srcId="{86C7307A-746A-A142-B956-85953689CBEB}" destId="{E585FFF3-1030-C041-9A26-EE28AC9B04F2}" srcOrd="0" destOrd="0" presId="urn:microsoft.com/office/officeart/2005/8/layout/vList4#1"/>
    <dgm:cxn modelId="{6D851CCC-18CB-4C70-838A-3C2A6FE74C44}" type="presParOf" srcId="{86C7307A-746A-A142-B956-85953689CBEB}" destId="{6A6CF08D-417E-8342-8392-1CBC534015B3}" srcOrd="1" destOrd="0" presId="urn:microsoft.com/office/officeart/2005/8/layout/vList4#1"/>
    <dgm:cxn modelId="{CB4E0C54-9E0C-4570-B764-F3207A5DBEC6}" type="presParOf" srcId="{86C7307A-746A-A142-B956-85953689CBEB}" destId="{EEE54578-725E-3640-8807-A31E21B4EDFC}" srcOrd="2" destOrd="0" presId="urn:microsoft.com/office/officeart/2005/8/layout/vList4#1"/>
    <dgm:cxn modelId="{2AD6FDD2-DD91-4515-A00A-14FAD981EF2D}" type="presParOf" srcId="{92DB5FE1-9A9F-C249-BC2A-252958EFD8C0}" destId="{90729BA3-60D8-4140-95F2-FB721423B1B2}" srcOrd="1" destOrd="0" presId="urn:microsoft.com/office/officeart/2005/8/layout/vList4#1"/>
    <dgm:cxn modelId="{828FCD07-C344-4DDB-BBA1-29497B891CAF}" type="presParOf" srcId="{92DB5FE1-9A9F-C249-BC2A-252958EFD8C0}" destId="{21A0A47A-0C3A-A840-8ED1-38AA56473000}" srcOrd="2" destOrd="0" presId="urn:microsoft.com/office/officeart/2005/8/layout/vList4#1"/>
    <dgm:cxn modelId="{820D0969-3830-485C-B079-2A7C8EA84EA4}" type="presParOf" srcId="{21A0A47A-0C3A-A840-8ED1-38AA56473000}" destId="{6428E175-81B5-EC44-880B-6E5923907E68}" srcOrd="0" destOrd="0" presId="urn:microsoft.com/office/officeart/2005/8/layout/vList4#1"/>
    <dgm:cxn modelId="{119F6D86-5277-4217-9C15-7883346AFEAA}" type="presParOf" srcId="{21A0A47A-0C3A-A840-8ED1-38AA56473000}" destId="{E2FE2011-A019-B841-BF42-6045BE55D256}" srcOrd="1" destOrd="0" presId="urn:microsoft.com/office/officeart/2005/8/layout/vList4#1"/>
    <dgm:cxn modelId="{C101EB92-49CE-4962-BC68-BFCD89570B41}" type="presParOf" srcId="{21A0A47A-0C3A-A840-8ED1-38AA56473000}" destId="{D35EC47B-A943-0B4B-9FA0-7AEBC9F9906C}" srcOrd="2" destOrd="0" presId="urn:microsoft.com/office/officeart/2005/8/layout/vList4#1"/>
    <dgm:cxn modelId="{D19D5571-BCE6-4410-AA2E-98B8009D425F}" type="presParOf" srcId="{92DB5FE1-9A9F-C249-BC2A-252958EFD8C0}" destId="{FEB60A10-90EF-DB4B-9BB7-8338182FAE87}" srcOrd="3" destOrd="0" presId="urn:microsoft.com/office/officeart/2005/8/layout/vList4#1"/>
    <dgm:cxn modelId="{79AF1147-AAE4-4E6F-87A5-93AF6303886F}" type="presParOf" srcId="{92DB5FE1-9A9F-C249-BC2A-252958EFD8C0}" destId="{AC93949F-97F2-0645-ACA5-E26FDF25F2B0}" srcOrd="4" destOrd="0" presId="urn:microsoft.com/office/officeart/2005/8/layout/vList4#1"/>
    <dgm:cxn modelId="{251D70B4-D122-4674-816D-ACFE27CC83EF}" type="presParOf" srcId="{AC93949F-97F2-0645-ACA5-E26FDF25F2B0}" destId="{0F7A0ED1-C0A9-EE43-9DFD-6D195ED9EF26}" srcOrd="0" destOrd="0" presId="urn:microsoft.com/office/officeart/2005/8/layout/vList4#1"/>
    <dgm:cxn modelId="{3C08EEED-F854-4110-B2C4-8A9B463BBB34}" type="presParOf" srcId="{AC93949F-97F2-0645-ACA5-E26FDF25F2B0}" destId="{CD6FC50D-4FAC-8D40-9E3E-27A970D41E95}" srcOrd="1" destOrd="0" presId="urn:microsoft.com/office/officeart/2005/8/layout/vList4#1"/>
    <dgm:cxn modelId="{1DD65C6C-A845-4AF8-A5CD-AEC141524704}" type="presParOf" srcId="{AC93949F-97F2-0645-ACA5-E26FDF25F2B0}" destId="{6ABBB6C2-DF40-EF43-B0C2-21CF416404F5}" srcOrd="2" destOrd="0" presId="urn:microsoft.com/office/officeart/2005/8/layout/vList4#1"/>
    <dgm:cxn modelId="{C86BC892-7465-4175-ABAF-5668D4EE5D03}" type="presParOf" srcId="{92DB5FE1-9A9F-C249-BC2A-252958EFD8C0}" destId="{75871CB3-65B9-DA4A-B29E-1A19B9185DC7}" srcOrd="5" destOrd="0" presId="urn:microsoft.com/office/officeart/2005/8/layout/vList4#1"/>
    <dgm:cxn modelId="{C189DE82-45AC-496B-98EB-A15EACE90D54}" type="presParOf" srcId="{92DB5FE1-9A9F-C249-BC2A-252958EFD8C0}" destId="{154CA57C-CB18-8F4E-9496-0C531AE4C81F}" srcOrd="6" destOrd="0" presId="urn:microsoft.com/office/officeart/2005/8/layout/vList4#1"/>
    <dgm:cxn modelId="{194F44DD-CB3B-492A-8669-66B7F941F1C3}" type="presParOf" srcId="{154CA57C-CB18-8F4E-9496-0C531AE4C81F}" destId="{C9429BE2-406F-1A4F-BC34-93C8D779F429}" srcOrd="0" destOrd="0" presId="urn:microsoft.com/office/officeart/2005/8/layout/vList4#1"/>
    <dgm:cxn modelId="{CEB00D23-E1AE-4B90-AE3C-5816D78FA801}" type="presParOf" srcId="{154CA57C-CB18-8F4E-9496-0C531AE4C81F}" destId="{BB2A24CD-82F1-8F4B-B99C-C7CC3B1455BD}" srcOrd="1" destOrd="0" presId="urn:microsoft.com/office/officeart/2005/8/layout/vList4#1"/>
    <dgm:cxn modelId="{4BBAE925-B3DF-4F42-8686-9E37E17842AC}" type="presParOf" srcId="{154CA57C-CB18-8F4E-9496-0C531AE4C81F}" destId="{E3F019C5-4C97-BF42-B8C8-5E99033FC026}" srcOrd="2" destOrd="0" presId="urn:microsoft.com/office/officeart/2005/8/layout/vList4#1"/>
    <dgm:cxn modelId="{C43BC89A-072C-4DF1-A3C2-79201F736CDC}" type="presParOf" srcId="{92DB5FE1-9A9F-C249-BC2A-252958EFD8C0}" destId="{9B371A60-8B81-6D4F-8839-25DE4EFD7EB3}" srcOrd="7" destOrd="0" presId="urn:microsoft.com/office/officeart/2005/8/layout/vList4#1"/>
    <dgm:cxn modelId="{8286D359-BB36-43FB-96DE-D0BB83A1C6C8}" type="presParOf" srcId="{92DB5FE1-9A9F-C249-BC2A-252958EFD8C0}" destId="{1AFE4C41-A828-BB4A-9EE4-81C47699407D}" srcOrd="8" destOrd="0" presId="urn:microsoft.com/office/officeart/2005/8/layout/vList4#1"/>
    <dgm:cxn modelId="{0A361ACD-6AE6-4CD1-B183-49311220696E}" type="presParOf" srcId="{1AFE4C41-A828-BB4A-9EE4-81C47699407D}" destId="{99CB0832-6158-BA41-90B4-08AFD5A3E16E}" srcOrd="0" destOrd="0" presId="urn:microsoft.com/office/officeart/2005/8/layout/vList4#1"/>
    <dgm:cxn modelId="{0FA3E552-B586-4D88-B1C5-07BDFABBB4B5}" type="presParOf" srcId="{1AFE4C41-A828-BB4A-9EE4-81C47699407D}" destId="{4AF59F24-4B89-7D42-AB16-29A83D380DA3}" srcOrd="1" destOrd="0" presId="urn:microsoft.com/office/officeart/2005/8/layout/vList4#1"/>
    <dgm:cxn modelId="{67F06322-4259-4D4B-9984-88A5BC480E43}" type="presParOf" srcId="{1AFE4C41-A828-BB4A-9EE4-81C47699407D}" destId="{79299E17-420C-6142-9D0C-1ADCDC86A3B7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E73A241-35C6-E248-BDEC-D5124968EBAC}" type="doc">
      <dgm:prSet loTypeId="urn:microsoft.com/office/officeart/2005/8/layout/vList4#2" loCatId="" qsTypeId="urn:microsoft.com/office/officeart/2005/8/quickstyle/simple1" qsCatId="simple" csTypeId="urn:microsoft.com/office/officeart/2005/8/colors/colorful1#7" csCatId="colorful" phldr="1"/>
      <dgm:spPr/>
      <dgm:t>
        <a:bodyPr/>
        <a:lstStyle/>
        <a:p>
          <a:endParaRPr lang="en-US"/>
        </a:p>
      </dgm:t>
    </dgm:pt>
    <dgm:pt modelId="{C4CE6586-ADD5-304E-AA43-FE06C8A2062C}">
      <dgm:prSet custT="1"/>
      <dgm:spPr/>
      <dgm:t>
        <a:bodyPr/>
        <a:lstStyle/>
        <a:p>
          <a:r>
            <a:rPr lang="en-US" sz="2400" b="1" dirty="0">
              <a:solidFill>
                <a:srgbClr val="000000"/>
              </a:solidFill>
            </a:rPr>
            <a:t>Receipt Book for deposit of challenged votes fee- 1 book</a:t>
          </a:r>
        </a:p>
      </dgm:t>
    </dgm:pt>
    <dgm:pt modelId="{6FDA665E-35A3-4B4F-9404-05C42FD326B2}" type="parTrans" cxnId="{B1451163-B8E5-8E45-B243-1CF11CDA8776}">
      <dgm:prSet/>
      <dgm:spPr/>
      <dgm:t>
        <a:bodyPr/>
        <a:lstStyle/>
        <a:p>
          <a:endParaRPr lang="en-US" sz="2000" b="1">
            <a:solidFill>
              <a:srgbClr val="000000"/>
            </a:solidFill>
          </a:endParaRPr>
        </a:p>
      </dgm:t>
    </dgm:pt>
    <dgm:pt modelId="{294CDC5E-1137-C545-AB70-731F8995C846}" type="sibTrans" cxnId="{B1451163-B8E5-8E45-B243-1CF11CDA8776}">
      <dgm:prSet/>
      <dgm:spPr/>
      <dgm:t>
        <a:bodyPr/>
        <a:lstStyle/>
        <a:p>
          <a:endParaRPr lang="en-US" sz="2000" b="1">
            <a:solidFill>
              <a:srgbClr val="000000"/>
            </a:solidFill>
          </a:endParaRPr>
        </a:p>
      </dgm:t>
    </dgm:pt>
    <dgm:pt modelId="{07AD81C4-7566-F54A-B639-8D0A89F33748}">
      <dgm:prSet custT="1"/>
      <dgm:spPr/>
      <dgm:t>
        <a:bodyPr/>
        <a:lstStyle/>
        <a:p>
          <a:r>
            <a:rPr lang="en-US" sz="2400" b="1" dirty="0">
              <a:solidFill>
                <a:srgbClr val="000000"/>
              </a:solidFill>
            </a:rPr>
            <a:t>Letter to SHO</a:t>
          </a:r>
        </a:p>
      </dgm:t>
    </dgm:pt>
    <dgm:pt modelId="{9BE9AF80-3B16-3545-A716-9224E716A5BD}" type="parTrans" cxnId="{6FC425A0-9A08-4942-BBCD-BACE333B4664}">
      <dgm:prSet/>
      <dgm:spPr/>
      <dgm:t>
        <a:bodyPr/>
        <a:lstStyle/>
        <a:p>
          <a:endParaRPr lang="en-US" sz="2000" b="1">
            <a:solidFill>
              <a:srgbClr val="000000"/>
            </a:solidFill>
          </a:endParaRPr>
        </a:p>
      </dgm:t>
    </dgm:pt>
    <dgm:pt modelId="{A91F6B7B-B22D-8042-8631-918436A04363}" type="sibTrans" cxnId="{6FC425A0-9A08-4942-BBCD-BACE333B4664}">
      <dgm:prSet/>
      <dgm:spPr/>
      <dgm:t>
        <a:bodyPr/>
        <a:lstStyle/>
        <a:p>
          <a:endParaRPr lang="en-US" sz="2000" b="1">
            <a:solidFill>
              <a:srgbClr val="000000"/>
            </a:solidFill>
          </a:endParaRPr>
        </a:p>
      </dgm:t>
    </dgm:pt>
    <dgm:pt modelId="{816793BB-DF1B-5447-9A00-E65762A9C908}">
      <dgm:prSet custT="1"/>
      <dgm:spPr/>
      <dgm:t>
        <a:bodyPr/>
        <a:lstStyle/>
        <a:p>
          <a:r>
            <a:rPr lang="en-US" sz="2400" b="1" dirty="0">
              <a:solidFill>
                <a:srgbClr val="000000"/>
              </a:solidFill>
            </a:rPr>
            <a:t>Declaration by the Presiding Officer (Part I to IV)</a:t>
          </a:r>
        </a:p>
      </dgm:t>
    </dgm:pt>
    <dgm:pt modelId="{50ED242E-AEB6-9247-A604-7F944AF2FC76}" type="parTrans" cxnId="{39D09F30-0D74-0244-B2E4-0DDA2FBA0E07}">
      <dgm:prSet/>
      <dgm:spPr/>
      <dgm:t>
        <a:bodyPr/>
        <a:lstStyle/>
        <a:p>
          <a:endParaRPr lang="en-US" sz="2000" b="1">
            <a:solidFill>
              <a:srgbClr val="000000"/>
            </a:solidFill>
          </a:endParaRPr>
        </a:p>
      </dgm:t>
    </dgm:pt>
    <dgm:pt modelId="{9EC73883-2478-6E41-8F7A-688EAFD6B06B}" type="sibTrans" cxnId="{39D09F30-0D74-0244-B2E4-0DDA2FBA0E07}">
      <dgm:prSet/>
      <dgm:spPr/>
      <dgm:t>
        <a:bodyPr/>
        <a:lstStyle/>
        <a:p>
          <a:endParaRPr lang="en-US" sz="2000" b="1">
            <a:solidFill>
              <a:srgbClr val="000000"/>
            </a:solidFill>
          </a:endParaRPr>
        </a:p>
      </dgm:t>
    </dgm:pt>
    <dgm:pt modelId="{16C77C5E-F7BE-6842-A8B7-C45116876366}">
      <dgm:prSet custT="1"/>
      <dgm:spPr/>
      <dgm:t>
        <a:bodyPr/>
        <a:lstStyle/>
        <a:p>
          <a:r>
            <a:rPr lang="en-US" sz="2400" b="1" dirty="0">
              <a:solidFill>
                <a:srgbClr val="000000"/>
              </a:solidFill>
            </a:rPr>
            <a:t>Declaration by Elector about his age</a:t>
          </a:r>
        </a:p>
      </dgm:t>
    </dgm:pt>
    <dgm:pt modelId="{49C3DAA7-75D3-E748-9485-1F5B4F1DAAB4}" type="parTrans" cxnId="{918CD425-0ED3-9A48-9B3D-425EB4356EBC}">
      <dgm:prSet/>
      <dgm:spPr/>
      <dgm:t>
        <a:bodyPr/>
        <a:lstStyle/>
        <a:p>
          <a:endParaRPr lang="en-US" sz="2000" b="1">
            <a:solidFill>
              <a:srgbClr val="000000"/>
            </a:solidFill>
          </a:endParaRPr>
        </a:p>
      </dgm:t>
    </dgm:pt>
    <dgm:pt modelId="{5ABD7E1A-3C26-094B-9B5E-B46A931B6111}" type="sibTrans" cxnId="{918CD425-0ED3-9A48-9B3D-425EB4356EBC}">
      <dgm:prSet/>
      <dgm:spPr/>
      <dgm:t>
        <a:bodyPr/>
        <a:lstStyle/>
        <a:p>
          <a:endParaRPr lang="en-US" sz="2000" b="1">
            <a:solidFill>
              <a:srgbClr val="000000"/>
            </a:solidFill>
          </a:endParaRPr>
        </a:p>
      </dgm:t>
    </dgm:pt>
    <dgm:pt modelId="{04DE1643-856E-F74B-A492-0B1385D3A9F9}">
      <dgm:prSet custT="1"/>
      <dgm:spPr/>
      <dgm:t>
        <a:bodyPr/>
        <a:lstStyle/>
        <a:p>
          <a:r>
            <a:rPr lang="en-US" sz="2400" b="1" dirty="0">
              <a:solidFill>
                <a:srgbClr val="000000"/>
              </a:solidFill>
            </a:rPr>
            <a:t>Presiding Officer’s Diary</a:t>
          </a:r>
        </a:p>
      </dgm:t>
    </dgm:pt>
    <dgm:pt modelId="{6AAC9356-5CA6-D949-B90D-1D451B5B07B2}" type="sibTrans" cxnId="{099D35A9-A02B-1A49-9CB7-D6F63421668F}">
      <dgm:prSet/>
      <dgm:spPr/>
      <dgm:t>
        <a:bodyPr/>
        <a:lstStyle/>
        <a:p>
          <a:endParaRPr lang="en-US" sz="2000" b="1">
            <a:solidFill>
              <a:srgbClr val="000000"/>
            </a:solidFill>
          </a:endParaRPr>
        </a:p>
      </dgm:t>
    </dgm:pt>
    <dgm:pt modelId="{949AB012-51E3-FF40-A55C-A7DB729EEEDD}" type="parTrans" cxnId="{099D35A9-A02B-1A49-9CB7-D6F63421668F}">
      <dgm:prSet/>
      <dgm:spPr/>
      <dgm:t>
        <a:bodyPr/>
        <a:lstStyle/>
        <a:p>
          <a:endParaRPr lang="en-US" sz="2000" b="1">
            <a:solidFill>
              <a:srgbClr val="000000"/>
            </a:solidFill>
          </a:endParaRPr>
        </a:p>
      </dgm:t>
    </dgm:pt>
    <dgm:pt modelId="{92DB5FE1-9A9F-C249-BC2A-252958EFD8C0}" type="pres">
      <dgm:prSet presAssocID="{DE73A241-35C6-E248-BDEC-D5124968EBAC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8E7CA79-D969-404D-91A6-C975C334FE07}" type="pres">
      <dgm:prSet presAssocID="{04DE1643-856E-F74B-A492-0B1385D3A9F9}" presName="comp" presStyleCnt="0"/>
      <dgm:spPr/>
    </dgm:pt>
    <dgm:pt modelId="{402F00A2-EF5D-E04B-B073-72EB2D18A484}" type="pres">
      <dgm:prSet presAssocID="{04DE1643-856E-F74B-A492-0B1385D3A9F9}" presName="box" presStyleLbl="node1" presStyleIdx="0" presStyleCnt="5"/>
      <dgm:spPr/>
      <dgm:t>
        <a:bodyPr/>
        <a:lstStyle/>
        <a:p>
          <a:endParaRPr lang="en-US"/>
        </a:p>
      </dgm:t>
    </dgm:pt>
    <dgm:pt modelId="{8185D59B-8594-7844-B68A-4EC625E86E69}" type="pres">
      <dgm:prSet presAssocID="{04DE1643-856E-F74B-A492-0B1385D3A9F9}" presName="img" presStyleLbl="fgImgPlace1" presStyleIdx="0" presStyleCnt="5"/>
      <dgm:spPr/>
    </dgm:pt>
    <dgm:pt modelId="{A5CC4B0F-AEDB-5343-B4D7-CC76016EDFA8}" type="pres">
      <dgm:prSet presAssocID="{04DE1643-856E-F74B-A492-0B1385D3A9F9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519893-40E9-8B4F-8BD9-153914826170}" type="pres">
      <dgm:prSet presAssocID="{6AAC9356-5CA6-D949-B90D-1D451B5B07B2}" presName="spacer" presStyleCnt="0"/>
      <dgm:spPr/>
    </dgm:pt>
    <dgm:pt modelId="{D8B03BC5-B2C2-7C4F-8CE1-49C1C9498FFD}" type="pres">
      <dgm:prSet presAssocID="{C4CE6586-ADD5-304E-AA43-FE06C8A2062C}" presName="comp" presStyleCnt="0"/>
      <dgm:spPr/>
    </dgm:pt>
    <dgm:pt modelId="{C41FC46E-CF8C-8E40-B212-BA88F3427F11}" type="pres">
      <dgm:prSet presAssocID="{C4CE6586-ADD5-304E-AA43-FE06C8A2062C}" presName="box" presStyleLbl="node1" presStyleIdx="1" presStyleCnt="5"/>
      <dgm:spPr/>
      <dgm:t>
        <a:bodyPr/>
        <a:lstStyle/>
        <a:p>
          <a:endParaRPr lang="en-US"/>
        </a:p>
      </dgm:t>
    </dgm:pt>
    <dgm:pt modelId="{835427CC-90C8-C64F-AAC8-AC1120FA25B8}" type="pres">
      <dgm:prSet presAssocID="{C4CE6586-ADD5-304E-AA43-FE06C8A2062C}" presName="img" presStyleLbl="fgImgPlace1" presStyleIdx="1" presStyleCnt="5"/>
      <dgm:spPr/>
    </dgm:pt>
    <dgm:pt modelId="{F8DD93EC-77EB-A247-8B66-76D98910C7E2}" type="pres">
      <dgm:prSet presAssocID="{C4CE6586-ADD5-304E-AA43-FE06C8A2062C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4B9FB9-1B94-1046-ADB3-5B1DC67722EC}" type="pres">
      <dgm:prSet presAssocID="{294CDC5E-1137-C545-AB70-731F8995C846}" presName="spacer" presStyleCnt="0"/>
      <dgm:spPr/>
    </dgm:pt>
    <dgm:pt modelId="{2F90F7D9-1E69-3D42-8627-319633376B51}" type="pres">
      <dgm:prSet presAssocID="{07AD81C4-7566-F54A-B639-8D0A89F33748}" presName="comp" presStyleCnt="0"/>
      <dgm:spPr/>
    </dgm:pt>
    <dgm:pt modelId="{B2AF0033-58DF-DC41-81AD-29D7C1BCE0C8}" type="pres">
      <dgm:prSet presAssocID="{07AD81C4-7566-F54A-B639-8D0A89F33748}" presName="box" presStyleLbl="node1" presStyleIdx="2" presStyleCnt="5"/>
      <dgm:spPr/>
      <dgm:t>
        <a:bodyPr/>
        <a:lstStyle/>
        <a:p>
          <a:endParaRPr lang="en-US"/>
        </a:p>
      </dgm:t>
    </dgm:pt>
    <dgm:pt modelId="{643104A1-8A51-6D4A-881F-BD703FFB2F27}" type="pres">
      <dgm:prSet presAssocID="{07AD81C4-7566-F54A-B639-8D0A89F33748}" presName="img" presStyleLbl="fgImgPlace1" presStyleIdx="2" presStyleCnt="5"/>
      <dgm:spPr/>
    </dgm:pt>
    <dgm:pt modelId="{A231AAF9-9426-8244-A5A5-208AFB070766}" type="pres">
      <dgm:prSet presAssocID="{07AD81C4-7566-F54A-B639-8D0A89F33748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667422-2C25-D944-8119-E69701760909}" type="pres">
      <dgm:prSet presAssocID="{A91F6B7B-B22D-8042-8631-918436A04363}" presName="spacer" presStyleCnt="0"/>
      <dgm:spPr/>
    </dgm:pt>
    <dgm:pt modelId="{89E2F493-D2FF-C54E-8E7F-D58F6EAAD7A0}" type="pres">
      <dgm:prSet presAssocID="{816793BB-DF1B-5447-9A00-E65762A9C908}" presName="comp" presStyleCnt="0"/>
      <dgm:spPr/>
    </dgm:pt>
    <dgm:pt modelId="{A059F8B5-ACD2-B24F-A8F8-A5D4088763EF}" type="pres">
      <dgm:prSet presAssocID="{816793BB-DF1B-5447-9A00-E65762A9C908}" presName="box" presStyleLbl="node1" presStyleIdx="3" presStyleCnt="5"/>
      <dgm:spPr/>
      <dgm:t>
        <a:bodyPr/>
        <a:lstStyle/>
        <a:p>
          <a:endParaRPr lang="en-US"/>
        </a:p>
      </dgm:t>
    </dgm:pt>
    <dgm:pt modelId="{FA71926A-1CD3-E64D-AFE9-B819DFC4BCE1}" type="pres">
      <dgm:prSet presAssocID="{816793BB-DF1B-5447-9A00-E65762A9C908}" presName="img" presStyleLbl="fgImgPlace1" presStyleIdx="3" presStyleCnt="5"/>
      <dgm:spPr/>
    </dgm:pt>
    <dgm:pt modelId="{5A8F7A5A-BA5D-744E-898B-4E0E31357F42}" type="pres">
      <dgm:prSet presAssocID="{816793BB-DF1B-5447-9A00-E65762A9C908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A93D1E-F964-D04A-86D5-7BC463B48CC3}" type="pres">
      <dgm:prSet presAssocID="{9EC73883-2478-6E41-8F7A-688EAFD6B06B}" presName="spacer" presStyleCnt="0"/>
      <dgm:spPr/>
    </dgm:pt>
    <dgm:pt modelId="{003FA7E6-3490-7642-B4F3-8F85C84ADF55}" type="pres">
      <dgm:prSet presAssocID="{16C77C5E-F7BE-6842-A8B7-C45116876366}" presName="comp" presStyleCnt="0"/>
      <dgm:spPr/>
    </dgm:pt>
    <dgm:pt modelId="{0E9E53EB-E2A5-FF4F-A90E-4626E9C62D43}" type="pres">
      <dgm:prSet presAssocID="{16C77C5E-F7BE-6842-A8B7-C45116876366}" presName="box" presStyleLbl="node1" presStyleIdx="4" presStyleCnt="5" custLinFactNeighborX="126" custLinFactNeighborY="4044"/>
      <dgm:spPr/>
      <dgm:t>
        <a:bodyPr/>
        <a:lstStyle/>
        <a:p>
          <a:endParaRPr lang="en-US"/>
        </a:p>
      </dgm:t>
    </dgm:pt>
    <dgm:pt modelId="{A6DE9158-E6FB-7245-8C9E-FF479EEC7C4C}" type="pres">
      <dgm:prSet presAssocID="{16C77C5E-F7BE-6842-A8B7-C45116876366}" presName="img" presStyleLbl="fgImgPlace1" presStyleIdx="4" presStyleCnt="5"/>
      <dgm:spPr/>
    </dgm:pt>
    <dgm:pt modelId="{DE19DB70-4C50-B84E-97CD-2AD5CC199319}" type="pres">
      <dgm:prSet presAssocID="{16C77C5E-F7BE-6842-A8B7-C45116876366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9020236-40BB-4C44-AFCF-AC9B05957DEA}" type="presOf" srcId="{04DE1643-856E-F74B-A492-0B1385D3A9F9}" destId="{A5CC4B0F-AEDB-5343-B4D7-CC76016EDFA8}" srcOrd="1" destOrd="0" presId="urn:microsoft.com/office/officeart/2005/8/layout/vList4#2"/>
    <dgm:cxn modelId="{B1451163-B8E5-8E45-B243-1CF11CDA8776}" srcId="{DE73A241-35C6-E248-BDEC-D5124968EBAC}" destId="{C4CE6586-ADD5-304E-AA43-FE06C8A2062C}" srcOrd="1" destOrd="0" parTransId="{6FDA665E-35A3-4B4F-9404-05C42FD326B2}" sibTransId="{294CDC5E-1137-C545-AB70-731F8995C846}"/>
    <dgm:cxn modelId="{AA588592-E62F-4555-8379-E9A06B8CC57E}" type="presOf" srcId="{07AD81C4-7566-F54A-B639-8D0A89F33748}" destId="{A231AAF9-9426-8244-A5A5-208AFB070766}" srcOrd="1" destOrd="0" presId="urn:microsoft.com/office/officeart/2005/8/layout/vList4#2"/>
    <dgm:cxn modelId="{918CD425-0ED3-9A48-9B3D-425EB4356EBC}" srcId="{DE73A241-35C6-E248-BDEC-D5124968EBAC}" destId="{16C77C5E-F7BE-6842-A8B7-C45116876366}" srcOrd="4" destOrd="0" parTransId="{49C3DAA7-75D3-E748-9485-1F5B4F1DAAB4}" sibTransId="{5ABD7E1A-3C26-094B-9B5E-B46A931B6111}"/>
    <dgm:cxn modelId="{33743412-42D4-42A1-9C44-C0E6F7B36386}" type="presOf" srcId="{C4CE6586-ADD5-304E-AA43-FE06C8A2062C}" destId="{F8DD93EC-77EB-A247-8B66-76D98910C7E2}" srcOrd="1" destOrd="0" presId="urn:microsoft.com/office/officeart/2005/8/layout/vList4#2"/>
    <dgm:cxn modelId="{39D09F30-0D74-0244-B2E4-0DDA2FBA0E07}" srcId="{DE73A241-35C6-E248-BDEC-D5124968EBAC}" destId="{816793BB-DF1B-5447-9A00-E65762A9C908}" srcOrd="3" destOrd="0" parTransId="{50ED242E-AEB6-9247-A604-7F944AF2FC76}" sibTransId="{9EC73883-2478-6E41-8F7A-688EAFD6B06B}"/>
    <dgm:cxn modelId="{C4D623D5-BF01-4A99-9BAA-1E9CE4E27302}" type="presOf" srcId="{DE73A241-35C6-E248-BDEC-D5124968EBAC}" destId="{92DB5FE1-9A9F-C249-BC2A-252958EFD8C0}" srcOrd="0" destOrd="0" presId="urn:microsoft.com/office/officeart/2005/8/layout/vList4#2"/>
    <dgm:cxn modelId="{099D35A9-A02B-1A49-9CB7-D6F63421668F}" srcId="{DE73A241-35C6-E248-BDEC-D5124968EBAC}" destId="{04DE1643-856E-F74B-A492-0B1385D3A9F9}" srcOrd="0" destOrd="0" parTransId="{949AB012-51E3-FF40-A55C-A7DB729EEEDD}" sibTransId="{6AAC9356-5CA6-D949-B90D-1D451B5B07B2}"/>
    <dgm:cxn modelId="{78C57C06-13D7-4766-8F44-8D1676FDE8F3}" type="presOf" srcId="{07AD81C4-7566-F54A-B639-8D0A89F33748}" destId="{B2AF0033-58DF-DC41-81AD-29D7C1BCE0C8}" srcOrd="0" destOrd="0" presId="urn:microsoft.com/office/officeart/2005/8/layout/vList4#2"/>
    <dgm:cxn modelId="{6FC425A0-9A08-4942-BBCD-BACE333B4664}" srcId="{DE73A241-35C6-E248-BDEC-D5124968EBAC}" destId="{07AD81C4-7566-F54A-B639-8D0A89F33748}" srcOrd="2" destOrd="0" parTransId="{9BE9AF80-3B16-3545-A716-9224E716A5BD}" sibTransId="{A91F6B7B-B22D-8042-8631-918436A04363}"/>
    <dgm:cxn modelId="{BCE5D1C8-6DD9-4B8E-9138-F3712D61710E}" type="presOf" srcId="{C4CE6586-ADD5-304E-AA43-FE06C8A2062C}" destId="{C41FC46E-CF8C-8E40-B212-BA88F3427F11}" srcOrd="0" destOrd="0" presId="urn:microsoft.com/office/officeart/2005/8/layout/vList4#2"/>
    <dgm:cxn modelId="{62A8D831-3DB1-42A3-8040-69243C1BC369}" type="presOf" srcId="{816793BB-DF1B-5447-9A00-E65762A9C908}" destId="{A059F8B5-ACD2-B24F-A8F8-A5D4088763EF}" srcOrd="0" destOrd="0" presId="urn:microsoft.com/office/officeart/2005/8/layout/vList4#2"/>
    <dgm:cxn modelId="{6EE6312A-4DAA-4CC6-9CCD-75686C209E13}" type="presOf" srcId="{16C77C5E-F7BE-6842-A8B7-C45116876366}" destId="{0E9E53EB-E2A5-FF4F-A90E-4626E9C62D43}" srcOrd="0" destOrd="0" presId="urn:microsoft.com/office/officeart/2005/8/layout/vList4#2"/>
    <dgm:cxn modelId="{A3186C5E-D209-4976-91E2-E8C9BA7EA9AC}" type="presOf" srcId="{04DE1643-856E-F74B-A492-0B1385D3A9F9}" destId="{402F00A2-EF5D-E04B-B073-72EB2D18A484}" srcOrd="0" destOrd="0" presId="urn:microsoft.com/office/officeart/2005/8/layout/vList4#2"/>
    <dgm:cxn modelId="{B10011D6-F6AE-44AE-8510-1438D939F429}" type="presOf" srcId="{816793BB-DF1B-5447-9A00-E65762A9C908}" destId="{5A8F7A5A-BA5D-744E-898B-4E0E31357F42}" srcOrd="1" destOrd="0" presId="urn:microsoft.com/office/officeart/2005/8/layout/vList4#2"/>
    <dgm:cxn modelId="{D4A4F022-2770-407A-A609-BC565DFB278F}" type="presOf" srcId="{16C77C5E-F7BE-6842-A8B7-C45116876366}" destId="{DE19DB70-4C50-B84E-97CD-2AD5CC199319}" srcOrd="1" destOrd="0" presId="urn:microsoft.com/office/officeart/2005/8/layout/vList4#2"/>
    <dgm:cxn modelId="{B839F05F-C8D2-47CE-A92D-4B2AF1D9AF2C}" type="presParOf" srcId="{92DB5FE1-9A9F-C249-BC2A-252958EFD8C0}" destId="{A8E7CA79-D969-404D-91A6-C975C334FE07}" srcOrd="0" destOrd="0" presId="urn:microsoft.com/office/officeart/2005/8/layout/vList4#2"/>
    <dgm:cxn modelId="{622EC008-D86B-46CF-936E-2CB2B4BE52DE}" type="presParOf" srcId="{A8E7CA79-D969-404D-91A6-C975C334FE07}" destId="{402F00A2-EF5D-E04B-B073-72EB2D18A484}" srcOrd="0" destOrd="0" presId="urn:microsoft.com/office/officeart/2005/8/layout/vList4#2"/>
    <dgm:cxn modelId="{1400A8DA-7DE1-421B-ADC7-35524A8FDD0A}" type="presParOf" srcId="{A8E7CA79-D969-404D-91A6-C975C334FE07}" destId="{8185D59B-8594-7844-B68A-4EC625E86E69}" srcOrd="1" destOrd="0" presId="urn:microsoft.com/office/officeart/2005/8/layout/vList4#2"/>
    <dgm:cxn modelId="{EBABBD03-0951-46B5-8A86-33F8BA36F1D9}" type="presParOf" srcId="{A8E7CA79-D969-404D-91A6-C975C334FE07}" destId="{A5CC4B0F-AEDB-5343-B4D7-CC76016EDFA8}" srcOrd="2" destOrd="0" presId="urn:microsoft.com/office/officeart/2005/8/layout/vList4#2"/>
    <dgm:cxn modelId="{F55E5710-28EA-41A7-BF9F-417495537060}" type="presParOf" srcId="{92DB5FE1-9A9F-C249-BC2A-252958EFD8C0}" destId="{FB519893-40E9-8B4F-8BD9-153914826170}" srcOrd="1" destOrd="0" presId="urn:microsoft.com/office/officeart/2005/8/layout/vList4#2"/>
    <dgm:cxn modelId="{5983C940-7EA6-4D8C-ACB8-B44ABBF94699}" type="presParOf" srcId="{92DB5FE1-9A9F-C249-BC2A-252958EFD8C0}" destId="{D8B03BC5-B2C2-7C4F-8CE1-49C1C9498FFD}" srcOrd="2" destOrd="0" presId="urn:microsoft.com/office/officeart/2005/8/layout/vList4#2"/>
    <dgm:cxn modelId="{F4DA4637-CE0E-4A14-A234-A5064342D3ED}" type="presParOf" srcId="{D8B03BC5-B2C2-7C4F-8CE1-49C1C9498FFD}" destId="{C41FC46E-CF8C-8E40-B212-BA88F3427F11}" srcOrd="0" destOrd="0" presId="urn:microsoft.com/office/officeart/2005/8/layout/vList4#2"/>
    <dgm:cxn modelId="{FC19A962-C18C-48EB-B688-C14E9A285CD0}" type="presParOf" srcId="{D8B03BC5-B2C2-7C4F-8CE1-49C1C9498FFD}" destId="{835427CC-90C8-C64F-AAC8-AC1120FA25B8}" srcOrd="1" destOrd="0" presId="urn:microsoft.com/office/officeart/2005/8/layout/vList4#2"/>
    <dgm:cxn modelId="{E2B5E584-3374-4988-80D1-A4D8C299D149}" type="presParOf" srcId="{D8B03BC5-B2C2-7C4F-8CE1-49C1C9498FFD}" destId="{F8DD93EC-77EB-A247-8B66-76D98910C7E2}" srcOrd="2" destOrd="0" presId="urn:microsoft.com/office/officeart/2005/8/layout/vList4#2"/>
    <dgm:cxn modelId="{31567508-53DD-46CF-BE17-AC75927B24AA}" type="presParOf" srcId="{92DB5FE1-9A9F-C249-BC2A-252958EFD8C0}" destId="{FF4B9FB9-1B94-1046-ADB3-5B1DC67722EC}" srcOrd="3" destOrd="0" presId="urn:microsoft.com/office/officeart/2005/8/layout/vList4#2"/>
    <dgm:cxn modelId="{FCCFF02D-906F-4501-8BDC-00D4A1471482}" type="presParOf" srcId="{92DB5FE1-9A9F-C249-BC2A-252958EFD8C0}" destId="{2F90F7D9-1E69-3D42-8627-319633376B51}" srcOrd="4" destOrd="0" presId="urn:microsoft.com/office/officeart/2005/8/layout/vList4#2"/>
    <dgm:cxn modelId="{BC14FC45-7EDE-42BE-B437-5D785943181B}" type="presParOf" srcId="{2F90F7D9-1E69-3D42-8627-319633376B51}" destId="{B2AF0033-58DF-DC41-81AD-29D7C1BCE0C8}" srcOrd="0" destOrd="0" presId="urn:microsoft.com/office/officeart/2005/8/layout/vList4#2"/>
    <dgm:cxn modelId="{DA97530E-441A-45B7-B645-CD238E353244}" type="presParOf" srcId="{2F90F7D9-1E69-3D42-8627-319633376B51}" destId="{643104A1-8A51-6D4A-881F-BD703FFB2F27}" srcOrd="1" destOrd="0" presId="urn:microsoft.com/office/officeart/2005/8/layout/vList4#2"/>
    <dgm:cxn modelId="{5DC2AB65-A957-4F6E-B422-CA5C9EB6992D}" type="presParOf" srcId="{2F90F7D9-1E69-3D42-8627-319633376B51}" destId="{A231AAF9-9426-8244-A5A5-208AFB070766}" srcOrd="2" destOrd="0" presId="urn:microsoft.com/office/officeart/2005/8/layout/vList4#2"/>
    <dgm:cxn modelId="{B85B90F3-805D-4060-9430-FF108E87546E}" type="presParOf" srcId="{92DB5FE1-9A9F-C249-BC2A-252958EFD8C0}" destId="{FE667422-2C25-D944-8119-E69701760909}" srcOrd="5" destOrd="0" presId="urn:microsoft.com/office/officeart/2005/8/layout/vList4#2"/>
    <dgm:cxn modelId="{7E2AB3B2-52D8-4764-9EF0-A9D5A4433C27}" type="presParOf" srcId="{92DB5FE1-9A9F-C249-BC2A-252958EFD8C0}" destId="{89E2F493-D2FF-C54E-8E7F-D58F6EAAD7A0}" srcOrd="6" destOrd="0" presId="urn:microsoft.com/office/officeart/2005/8/layout/vList4#2"/>
    <dgm:cxn modelId="{48EBDB86-36DF-455B-AC03-6F836E55A065}" type="presParOf" srcId="{89E2F493-D2FF-C54E-8E7F-D58F6EAAD7A0}" destId="{A059F8B5-ACD2-B24F-A8F8-A5D4088763EF}" srcOrd="0" destOrd="0" presId="urn:microsoft.com/office/officeart/2005/8/layout/vList4#2"/>
    <dgm:cxn modelId="{82B37E16-9DB5-4401-B3B3-E73D2C6C7C3F}" type="presParOf" srcId="{89E2F493-D2FF-C54E-8E7F-D58F6EAAD7A0}" destId="{FA71926A-1CD3-E64D-AFE9-B819DFC4BCE1}" srcOrd="1" destOrd="0" presId="urn:microsoft.com/office/officeart/2005/8/layout/vList4#2"/>
    <dgm:cxn modelId="{2DFE012F-E036-410D-93CA-895609E73EEA}" type="presParOf" srcId="{89E2F493-D2FF-C54E-8E7F-D58F6EAAD7A0}" destId="{5A8F7A5A-BA5D-744E-898B-4E0E31357F42}" srcOrd="2" destOrd="0" presId="urn:microsoft.com/office/officeart/2005/8/layout/vList4#2"/>
    <dgm:cxn modelId="{856F8393-915D-403C-BC6D-149F5DDB6660}" type="presParOf" srcId="{92DB5FE1-9A9F-C249-BC2A-252958EFD8C0}" destId="{4AA93D1E-F964-D04A-86D5-7BC463B48CC3}" srcOrd="7" destOrd="0" presId="urn:microsoft.com/office/officeart/2005/8/layout/vList4#2"/>
    <dgm:cxn modelId="{743C03A3-B756-4C27-A6EE-CE07BFD1D1C4}" type="presParOf" srcId="{92DB5FE1-9A9F-C249-BC2A-252958EFD8C0}" destId="{003FA7E6-3490-7642-B4F3-8F85C84ADF55}" srcOrd="8" destOrd="0" presId="urn:microsoft.com/office/officeart/2005/8/layout/vList4#2"/>
    <dgm:cxn modelId="{3D39C088-7C7E-4008-BF83-AF732C83195E}" type="presParOf" srcId="{003FA7E6-3490-7642-B4F3-8F85C84ADF55}" destId="{0E9E53EB-E2A5-FF4F-A90E-4626E9C62D43}" srcOrd="0" destOrd="0" presId="urn:microsoft.com/office/officeart/2005/8/layout/vList4#2"/>
    <dgm:cxn modelId="{8C29A415-9865-414F-A0C1-EBF0D6DB441F}" type="presParOf" srcId="{003FA7E6-3490-7642-B4F3-8F85C84ADF55}" destId="{A6DE9158-E6FB-7245-8C9E-FF479EEC7C4C}" srcOrd="1" destOrd="0" presId="urn:microsoft.com/office/officeart/2005/8/layout/vList4#2"/>
    <dgm:cxn modelId="{ECB532B0-1F91-4D93-AB45-BDFCBB20B29B}" type="presParOf" srcId="{003FA7E6-3490-7642-B4F3-8F85C84ADF55}" destId="{DE19DB70-4C50-B84E-97CD-2AD5CC199319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E82D11-DDC5-1549-A552-276DC19B7BEE}">
      <dsp:nvSpPr>
        <dsp:cNvPr id="0" name=""/>
        <dsp:cNvSpPr/>
      </dsp:nvSpPr>
      <dsp:spPr>
        <a:xfrm>
          <a:off x="-5583968" y="-854858"/>
          <a:ext cx="6648428" cy="6648428"/>
        </a:xfrm>
        <a:prstGeom prst="blockArc">
          <a:avLst>
            <a:gd name="adj1" fmla="val 18900000"/>
            <a:gd name="adj2" fmla="val 2700000"/>
            <a:gd name="adj3" fmla="val 325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5D3CD9-4461-9D40-BAF0-A746FCC9EC7B}">
      <dsp:nvSpPr>
        <dsp:cNvPr id="0" name=""/>
        <dsp:cNvSpPr/>
      </dsp:nvSpPr>
      <dsp:spPr>
        <a:xfrm>
          <a:off x="396718" y="260072"/>
          <a:ext cx="8324886" cy="51994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08" tIns="48260" rIns="48260" bIns="4826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>
              <a:solidFill>
                <a:srgbClr val="000000"/>
              </a:solidFill>
              <a:latin typeface="Cambria"/>
              <a:cs typeface="Cambria"/>
            </a:rPr>
            <a:t>Elaborate training on various roles in election.</a:t>
          </a:r>
        </a:p>
      </dsp:txBody>
      <dsp:txXfrm>
        <a:off x="396718" y="260072"/>
        <a:ext cx="8324886" cy="519947"/>
      </dsp:txXfrm>
    </dsp:sp>
    <dsp:sp modelId="{74D70497-B0F0-4241-AB3A-0C4EB96808A8}">
      <dsp:nvSpPr>
        <dsp:cNvPr id="0" name=""/>
        <dsp:cNvSpPr/>
      </dsp:nvSpPr>
      <dsp:spPr>
        <a:xfrm>
          <a:off x="71751" y="195079"/>
          <a:ext cx="649934" cy="6499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A45813-9663-314A-9C23-32ADB91514C8}">
      <dsp:nvSpPr>
        <dsp:cNvPr id="0" name=""/>
        <dsp:cNvSpPr/>
      </dsp:nvSpPr>
      <dsp:spPr>
        <a:xfrm>
          <a:off x="824411" y="1039895"/>
          <a:ext cx="7897193" cy="51994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08" tIns="48260" rIns="48260" bIns="4826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>
              <a:solidFill>
                <a:srgbClr val="000000"/>
              </a:solidFill>
              <a:latin typeface="Cambria"/>
              <a:cs typeface="Cambria"/>
            </a:rPr>
            <a:t>Special Executive Magisterial powers on duty for 7 days (upto poll day).</a:t>
          </a:r>
        </a:p>
      </dsp:txBody>
      <dsp:txXfrm>
        <a:off x="824411" y="1039895"/>
        <a:ext cx="7897193" cy="519947"/>
      </dsp:txXfrm>
    </dsp:sp>
    <dsp:sp modelId="{9FDB88EE-D852-F44C-A404-C604949ED74F}">
      <dsp:nvSpPr>
        <dsp:cNvPr id="0" name=""/>
        <dsp:cNvSpPr/>
      </dsp:nvSpPr>
      <dsp:spPr>
        <a:xfrm>
          <a:off x="499444" y="974901"/>
          <a:ext cx="649934" cy="6499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79DE7F-E983-B04F-AB99-FFD61C86EB44}">
      <dsp:nvSpPr>
        <dsp:cNvPr id="0" name=""/>
        <dsp:cNvSpPr/>
      </dsp:nvSpPr>
      <dsp:spPr>
        <a:xfrm>
          <a:off x="1019984" y="1819717"/>
          <a:ext cx="7701621" cy="51994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08" tIns="48260" rIns="48260" bIns="4826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>
              <a:solidFill>
                <a:srgbClr val="000000"/>
              </a:solidFill>
              <a:latin typeface="Cambria"/>
              <a:cs typeface="Cambria"/>
            </a:rPr>
            <a:t>A detailed map of his/ her sector.</a:t>
          </a:r>
        </a:p>
      </dsp:txBody>
      <dsp:txXfrm>
        <a:off x="1019984" y="1819717"/>
        <a:ext cx="7701621" cy="519947"/>
      </dsp:txXfrm>
    </dsp:sp>
    <dsp:sp modelId="{7527A7A4-CF00-9741-80E6-35B6A56058A0}">
      <dsp:nvSpPr>
        <dsp:cNvPr id="0" name=""/>
        <dsp:cNvSpPr/>
      </dsp:nvSpPr>
      <dsp:spPr>
        <a:xfrm>
          <a:off x="695017" y="1754724"/>
          <a:ext cx="649934" cy="6499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16F581-6A1E-2749-889B-69350C2EFB52}">
      <dsp:nvSpPr>
        <dsp:cNvPr id="0" name=""/>
        <dsp:cNvSpPr/>
      </dsp:nvSpPr>
      <dsp:spPr>
        <a:xfrm>
          <a:off x="1019984" y="2599046"/>
          <a:ext cx="7701621" cy="51994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08" tIns="48260" rIns="48260" bIns="4826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>
              <a:solidFill>
                <a:srgbClr val="000000"/>
              </a:solidFill>
              <a:latin typeface="Cambria"/>
              <a:cs typeface="Cambria"/>
            </a:rPr>
            <a:t>A vehicle and fuel well in advance</a:t>
          </a:r>
        </a:p>
      </dsp:txBody>
      <dsp:txXfrm>
        <a:off x="1019984" y="2599046"/>
        <a:ext cx="7701621" cy="519947"/>
      </dsp:txXfrm>
    </dsp:sp>
    <dsp:sp modelId="{ECA9620F-21F5-A542-86A8-7451BDCE4FDC}">
      <dsp:nvSpPr>
        <dsp:cNvPr id="0" name=""/>
        <dsp:cNvSpPr/>
      </dsp:nvSpPr>
      <dsp:spPr>
        <a:xfrm>
          <a:off x="695017" y="2534053"/>
          <a:ext cx="649934" cy="6499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C78D8E-63C0-A843-89CE-66C17608AB57}">
      <dsp:nvSpPr>
        <dsp:cNvPr id="0" name=""/>
        <dsp:cNvSpPr/>
      </dsp:nvSpPr>
      <dsp:spPr>
        <a:xfrm>
          <a:off x="824411" y="3378869"/>
          <a:ext cx="7897193" cy="51994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08" tIns="48260" rIns="48260" bIns="4826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>
              <a:solidFill>
                <a:srgbClr val="000000"/>
              </a:solidFill>
              <a:latin typeface="Cambria"/>
              <a:cs typeface="Cambria"/>
            </a:rPr>
            <a:t>The list of notified polling stations in his area.</a:t>
          </a:r>
        </a:p>
      </dsp:txBody>
      <dsp:txXfrm>
        <a:off x="824411" y="3378869"/>
        <a:ext cx="7897193" cy="519947"/>
      </dsp:txXfrm>
    </dsp:sp>
    <dsp:sp modelId="{54ABB6F8-36A5-074A-945C-84D441A51CFD}">
      <dsp:nvSpPr>
        <dsp:cNvPr id="0" name=""/>
        <dsp:cNvSpPr/>
      </dsp:nvSpPr>
      <dsp:spPr>
        <a:xfrm>
          <a:off x="499444" y="3313875"/>
          <a:ext cx="649934" cy="6499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E3A970-BDA0-144B-B83E-CB5D9755D631}">
      <dsp:nvSpPr>
        <dsp:cNvPr id="0" name=""/>
        <dsp:cNvSpPr/>
      </dsp:nvSpPr>
      <dsp:spPr>
        <a:xfrm>
          <a:off x="396718" y="4158691"/>
          <a:ext cx="8324886" cy="51994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08" tIns="48260" rIns="48260" bIns="4826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>
              <a:solidFill>
                <a:srgbClr val="000000"/>
              </a:solidFill>
              <a:latin typeface="Cambria"/>
              <a:cs typeface="Cambria"/>
            </a:rPr>
            <a:t>Details about the voter help lines existing in his sector.</a:t>
          </a:r>
        </a:p>
      </dsp:txBody>
      <dsp:txXfrm>
        <a:off x="396718" y="4158691"/>
        <a:ext cx="8324886" cy="519947"/>
      </dsp:txXfrm>
    </dsp:sp>
    <dsp:sp modelId="{A70D1864-F85E-004B-9A4C-53367D78F076}">
      <dsp:nvSpPr>
        <dsp:cNvPr id="0" name=""/>
        <dsp:cNvSpPr/>
      </dsp:nvSpPr>
      <dsp:spPr>
        <a:xfrm>
          <a:off x="71751" y="4093698"/>
          <a:ext cx="649934" cy="6499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930D2A-3FDA-3F4B-B629-761EA95A15CA}">
      <dsp:nvSpPr>
        <dsp:cNvPr id="0" name=""/>
        <dsp:cNvSpPr/>
      </dsp:nvSpPr>
      <dsp:spPr>
        <a:xfrm>
          <a:off x="0" y="0"/>
          <a:ext cx="8229600" cy="91362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>
              <a:solidFill>
                <a:srgbClr val="000000"/>
              </a:solidFill>
              <a:latin typeface="Cambria"/>
              <a:cs typeface="Cambria"/>
            </a:rPr>
            <a:t>List of Electors who voted after giving declaration/refused to give declaration</a:t>
          </a:r>
        </a:p>
      </dsp:txBody>
      <dsp:txXfrm>
        <a:off x="1737282" y="0"/>
        <a:ext cx="6492317" cy="913624"/>
      </dsp:txXfrm>
    </dsp:sp>
    <dsp:sp modelId="{96ECEE35-4A32-6C46-A53F-2FB81D281A5F}">
      <dsp:nvSpPr>
        <dsp:cNvPr id="0" name=""/>
        <dsp:cNvSpPr/>
      </dsp:nvSpPr>
      <dsp:spPr>
        <a:xfrm>
          <a:off x="91362" y="91362"/>
          <a:ext cx="1645920" cy="730899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03C241-C33C-204B-8CFB-C693A0812E00}">
      <dsp:nvSpPr>
        <dsp:cNvPr id="0" name=""/>
        <dsp:cNvSpPr/>
      </dsp:nvSpPr>
      <dsp:spPr>
        <a:xfrm>
          <a:off x="0" y="1004986"/>
          <a:ext cx="8229600" cy="91362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>
              <a:solidFill>
                <a:srgbClr val="000000"/>
              </a:solidFill>
              <a:latin typeface="Cambria"/>
              <a:cs typeface="Cambria"/>
            </a:rPr>
            <a:t>Declaration by the companion of blind and infirm voters</a:t>
          </a:r>
        </a:p>
      </dsp:txBody>
      <dsp:txXfrm>
        <a:off x="1737282" y="1004986"/>
        <a:ext cx="6492317" cy="913624"/>
      </dsp:txXfrm>
    </dsp:sp>
    <dsp:sp modelId="{E0E46F68-5FE6-F444-8909-7CE61A4CE97E}">
      <dsp:nvSpPr>
        <dsp:cNvPr id="0" name=""/>
        <dsp:cNvSpPr/>
      </dsp:nvSpPr>
      <dsp:spPr>
        <a:xfrm>
          <a:off x="91362" y="1096348"/>
          <a:ext cx="1645920" cy="730899"/>
        </a:xfrm>
        <a:prstGeom prst="roundRect">
          <a:avLst>
            <a:gd name="adj" fmla="val 10000"/>
          </a:avLst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1DED6C-058A-A345-A1ED-9747C81B04B8}">
      <dsp:nvSpPr>
        <dsp:cNvPr id="0" name=""/>
        <dsp:cNvSpPr/>
      </dsp:nvSpPr>
      <dsp:spPr>
        <a:xfrm>
          <a:off x="0" y="2009973"/>
          <a:ext cx="8229600" cy="91362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>
              <a:solidFill>
                <a:srgbClr val="000000"/>
              </a:solidFill>
              <a:latin typeface="Cambria"/>
              <a:cs typeface="Cambria"/>
            </a:rPr>
            <a:t>Passes for Polling agents</a:t>
          </a:r>
        </a:p>
      </dsp:txBody>
      <dsp:txXfrm>
        <a:off x="1737282" y="2009973"/>
        <a:ext cx="6492317" cy="913624"/>
      </dsp:txXfrm>
    </dsp:sp>
    <dsp:sp modelId="{521A2BBD-1832-1B4D-A8ED-8796D508495F}">
      <dsp:nvSpPr>
        <dsp:cNvPr id="0" name=""/>
        <dsp:cNvSpPr/>
      </dsp:nvSpPr>
      <dsp:spPr>
        <a:xfrm>
          <a:off x="91362" y="2101335"/>
          <a:ext cx="1645920" cy="730899"/>
        </a:xfrm>
        <a:prstGeom prst="roundRect">
          <a:avLst>
            <a:gd name="adj" fmla="val 1000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848E57-BB76-AA42-86A1-C45F26AD9C57}">
      <dsp:nvSpPr>
        <dsp:cNvPr id="0" name=""/>
        <dsp:cNvSpPr/>
      </dsp:nvSpPr>
      <dsp:spPr>
        <a:xfrm>
          <a:off x="0" y="3014959"/>
          <a:ext cx="8229600" cy="91362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>
              <a:solidFill>
                <a:srgbClr val="000000"/>
              </a:solidFill>
              <a:latin typeface="Cambria"/>
              <a:cs typeface="Cambria"/>
            </a:rPr>
            <a:t>Visit Sheet</a:t>
          </a:r>
        </a:p>
      </dsp:txBody>
      <dsp:txXfrm>
        <a:off x="1737282" y="3014959"/>
        <a:ext cx="6492317" cy="913624"/>
      </dsp:txXfrm>
    </dsp:sp>
    <dsp:sp modelId="{946F1FC6-1B79-B64B-8D89-29BCB3697183}">
      <dsp:nvSpPr>
        <dsp:cNvPr id="0" name=""/>
        <dsp:cNvSpPr/>
      </dsp:nvSpPr>
      <dsp:spPr>
        <a:xfrm>
          <a:off x="91362" y="3106321"/>
          <a:ext cx="1645920" cy="730899"/>
        </a:xfrm>
        <a:prstGeom prst="roundRect">
          <a:avLst>
            <a:gd name="adj" fmla="val 1000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B22AA6-36A9-2A42-960B-B5081C7CBC3D}">
      <dsp:nvSpPr>
        <dsp:cNvPr id="0" name=""/>
        <dsp:cNvSpPr/>
      </dsp:nvSpPr>
      <dsp:spPr>
        <a:xfrm>
          <a:off x="0" y="4019946"/>
          <a:ext cx="8229600" cy="91362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>
              <a:solidFill>
                <a:srgbClr val="000000"/>
              </a:solidFill>
              <a:latin typeface="Cambria"/>
              <a:cs typeface="Cambria"/>
            </a:rPr>
            <a:t>Format for Presiding Officer’s Additional 16-Point report to be submitted to Constituency Observer/ RO</a:t>
          </a:r>
        </a:p>
      </dsp:txBody>
      <dsp:txXfrm>
        <a:off x="1737282" y="4019946"/>
        <a:ext cx="6492317" cy="913624"/>
      </dsp:txXfrm>
    </dsp:sp>
    <dsp:sp modelId="{4E35F323-644B-574B-BECC-8B9D9FA1134D}">
      <dsp:nvSpPr>
        <dsp:cNvPr id="0" name=""/>
        <dsp:cNvSpPr/>
      </dsp:nvSpPr>
      <dsp:spPr>
        <a:xfrm>
          <a:off x="91362" y="4111308"/>
          <a:ext cx="1645920" cy="730899"/>
        </a:xfrm>
        <a:prstGeom prst="roundRect">
          <a:avLst>
            <a:gd name="adj" fmla="val 10000"/>
          </a:avLst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7C4A47-8C70-D84F-92A6-4826CDCF4B88}">
      <dsp:nvSpPr>
        <dsp:cNvPr id="0" name=""/>
        <dsp:cNvSpPr/>
      </dsp:nvSpPr>
      <dsp:spPr>
        <a:xfrm>
          <a:off x="-5116992" y="-783865"/>
          <a:ext cx="6093694" cy="6093694"/>
        </a:xfrm>
        <a:prstGeom prst="blockArc">
          <a:avLst>
            <a:gd name="adj1" fmla="val 18900000"/>
            <a:gd name="adj2" fmla="val 2700000"/>
            <a:gd name="adj3" fmla="val 354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4E79E8-F4C6-A84C-A95F-330274331D56}">
      <dsp:nvSpPr>
        <dsp:cNvPr id="0" name=""/>
        <dsp:cNvSpPr/>
      </dsp:nvSpPr>
      <dsp:spPr>
        <a:xfrm>
          <a:off x="427226" y="282782"/>
          <a:ext cx="7739890" cy="56592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9204" tIns="48260" rIns="48260" bIns="4826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>
              <a:solidFill>
                <a:srgbClr val="000000"/>
              </a:solidFill>
              <a:latin typeface="Cambria"/>
              <a:cs typeface="Cambria"/>
            </a:rPr>
            <a:t>Identity card issued by DEO. </a:t>
          </a:r>
        </a:p>
      </dsp:txBody>
      <dsp:txXfrm>
        <a:off x="427226" y="282782"/>
        <a:ext cx="7739890" cy="565926"/>
      </dsp:txXfrm>
    </dsp:sp>
    <dsp:sp modelId="{14EF745C-B518-3143-B8C9-B17FF9C4FE9E}">
      <dsp:nvSpPr>
        <dsp:cNvPr id="0" name=""/>
        <dsp:cNvSpPr/>
      </dsp:nvSpPr>
      <dsp:spPr>
        <a:xfrm>
          <a:off x="73522" y="212041"/>
          <a:ext cx="707408" cy="7074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2FBC0C-69A5-794E-9BA4-EF77FF19D2A9}">
      <dsp:nvSpPr>
        <dsp:cNvPr id="0" name=""/>
        <dsp:cNvSpPr/>
      </dsp:nvSpPr>
      <dsp:spPr>
        <a:xfrm>
          <a:off x="832752" y="1131400"/>
          <a:ext cx="7334364" cy="56592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9204" tIns="48260" rIns="48260" bIns="4826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b="1" kern="1200">
              <a:solidFill>
                <a:srgbClr val="000000"/>
              </a:solidFill>
              <a:latin typeface="Cambria"/>
              <a:cs typeface="Cambria"/>
            </a:rPr>
            <a:t>Communication Plan. </a:t>
          </a:r>
        </a:p>
      </dsp:txBody>
      <dsp:txXfrm>
        <a:off x="832752" y="1131400"/>
        <a:ext cx="7334364" cy="565926"/>
      </dsp:txXfrm>
    </dsp:sp>
    <dsp:sp modelId="{D72B32D2-37F5-C045-B5AC-227BBC52155B}">
      <dsp:nvSpPr>
        <dsp:cNvPr id="0" name=""/>
        <dsp:cNvSpPr/>
      </dsp:nvSpPr>
      <dsp:spPr>
        <a:xfrm>
          <a:off x="479048" y="1060659"/>
          <a:ext cx="707408" cy="7074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665A69-A893-FF4F-A4B4-BB3061014433}">
      <dsp:nvSpPr>
        <dsp:cNvPr id="0" name=""/>
        <dsp:cNvSpPr/>
      </dsp:nvSpPr>
      <dsp:spPr>
        <a:xfrm>
          <a:off x="957216" y="1980018"/>
          <a:ext cx="7209900" cy="56592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9204" tIns="48260" rIns="48260" bIns="4826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>
              <a:solidFill>
                <a:srgbClr val="000000"/>
              </a:solidFill>
              <a:latin typeface="Cambria"/>
              <a:cs typeface="Cambria"/>
            </a:rPr>
            <a:t>All notifications issued by competent authorities under various laws</a:t>
          </a:r>
        </a:p>
      </dsp:txBody>
      <dsp:txXfrm>
        <a:off x="957216" y="1980018"/>
        <a:ext cx="7209900" cy="565926"/>
      </dsp:txXfrm>
    </dsp:sp>
    <dsp:sp modelId="{06C9039A-BFFF-E848-B4BB-38EB0FF91A21}">
      <dsp:nvSpPr>
        <dsp:cNvPr id="0" name=""/>
        <dsp:cNvSpPr/>
      </dsp:nvSpPr>
      <dsp:spPr>
        <a:xfrm>
          <a:off x="603512" y="1909277"/>
          <a:ext cx="707408" cy="7074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ED4A75-9938-BC4F-A47B-9F8B3F8B5A6B}">
      <dsp:nvSpPr>
        <dsp:cNvPr id="0" name=""/>
        <dsp:cNvSpPr/>
      </dsp:nvSpPr>
      <dsp:spPr>
        <a:xfrm>
          <a:off x="832752" y="2828636"/>
          <a:ext cx="7334364" cy="56592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9204" tIns="48260" rIns="48260" bIns="4826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>
              <a:solidFill>
                <a:srgbClr val="000000"/>
              </a:solidFill>
              <a:latin typeface="Cambria"/>
              <a:cs typeface="Cambria"/>
            </a:rPr>
            <a:t>An EVM for demonstration before the voters for awareness generation.</a:t>
          </a:r>
        </a:p>
      </dsp:txBody>
      <dsp:txXfrm>
        <a:off x="832752" y="2828636"/>
        <a:ext cx="7334364" cy="565926"/>
      </dsp:txXfrm>
    </dsp:sp>
    <dsp:sp modelId="{1E14F269-52A8-DB42-8129-F4AF9FE89218}">
      <dsp:nvSpPr>
        <dsp:cNvPr id="0" name=""/>
        <dsp:cNvSpPr/>
      </dsp:nvSpPr>
      <dsp:spPr>
        <a:xfrm>
          <a:off x="479048" y="2757895"/>
          <a:ext cx="707408" cy="7074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FDF621-4627-F640-B906-B4BA7E8AB917}">
      <dsp:nvSpPr>
        <dsp:cNvPr id="0" name=""/>
        <dsp:cNvSpPr/>
      </dsp:nvSpPr>
      <dsp:spPr>
        <a:xfrm>
          <a:off x="427226" y="3677254"/>
          <a:ext cx="7739890" cy="56592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9204" tIns="48260" rIns="48260" bIns="4826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>
              <a:solidFill>
                <a:srgbClr val="000000"/>
              </a:solidFill>
              <a:latin typeface="Cambria"/>
              <a:cs typeface="Cambria"/>
            </a:rPr>
            <a:t>A route map of his sector, giving the broad layout and location of polling stations falling in his sector</a:t>
          </a:r>
        </a:p>
      </dsp:txBody>
      <dsp:txXfrm>
        <a:off x="427226" y="3677254"/>
        <a:ext cx="7739890" cy="565926"/>
      </dsp:txXfrm>
    </dsp:sp>
    <dsp:sp modelId="{981E0BA9-120A-E64E-81DA-2B4598EA089A}">
      <dsp:nvSpPr>
        <dsp:cNvPr id="0" name=""/>
        <dsp:cNvSpPr/>
      </dsp:nvSpPr>
      <dsp:spPr>
        <a:xfrm>
          <a:off x="73522" y="3606513"/>
          <a:ext cx="707408" cy="7074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7EFBE6-F033-42A6-8DB7-6BDD37F19A80}">
      <dsp:nvSpPr>
        <dsp:cNvPr id="0" name=""/>
        <dsp:cNvSpPr/>
      </dsp:nvSpPr>
      <dsp:spPr>
        <a:xfrm>
          <a:off x="1257290" y="1328727"/>
          <a:ext cx="2305533" cy="1537790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IDENTIFICATION OF VULNERABLE AREAS</a:t>
          </a:r>
        </a:p>
      </dsp:txBody>
      <dsp:txXfrm>
        <a:off x="1626176" y="1328727"/>
        <a:ext cx="1936648" cy="1537790"/>
      </dsp:txXfrm>
    </dsp:sp>
    <dsp:sp modelId="{1A2FEC2A-B57D-42C5-9080-6F4936DF825E}">
      <dsp:nvSpPr>
        <dsp:cNvPr id="0" name=""/>
        <dsp:cNvSpPr/>
      </dsp:nvSpPr>
      <dsp:spPr>
        <a:xfrm>
          <a:off x="1257290" y="2900365"/>
          <a:ext cx="2305533" cy="1537790"/>
        </a:xfrm>
        <a:prstGeom prst="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FORCE DEPLOYMENT PLAN FOR  VULNERABLE AREAS</a:t>
          </a:r>
        </a:p>
      </dsp:txBody>
      <dsp:txXfrm>
        <a:off x="1626176" y="2900365"/>
        <a:ext cx="1936648" cy="1537790"/>
      </dsp:txXfrm>
    </dsp:sp>
    <dsp:sp modelId="{E6A34CB7-021C-46C4-9224-65252065BDF1}">
      <dsp:nvSpPr>
        <dsp:cNvPr id="0" name=""/>
        <dsp:cNvSpPr/>
      </dsp:nvSpPr>
      <dsp:spPr>
        <a:xfrm>
          <a:off x="0" y="135496"/>
          <a:ext cx="2384290" cy="1537022"/>
        </a:xfrm>
        <a:prstGeom prst="ellipse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hlinkClick xmlns:r="http://schemas.openxmlformats.org/officeDocument/2006/relationships" r:id="" action="ppaction://hlinksldjump"/>
            </a:rPr>
            <a:t>VULNERABILITY MAPPING</a:t>
          </a:r>
          <a:endParaRPr lang="en-US" sz="2000" b="1" kern="1200" dirty="0"/>
        </a:p>
      </dsp:txBody>
      <dsp:txXfrm>
        <a:off x="349171" y="360588"/>
        <a:ext cx="1685948" cy="1086838"/>
      </dsp:txXfrm>
    </dsp:sp>
    <dsp:sp modelId="{1B929B2C-072D-43D7-9ED6-17F761ED5619}">
      <dsp:nvSpPr>
        <dsp:cNvPr id="0" name=""/>
        <dsp:cNvSpPr/>
      </dsp:nvSpPr>
      <dsp:spPr>
        <a:xfrm>
          <a:off x="5900750" y="1328727"/>
          <a:ext cx="2305533" cy="1537790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IDENTIFICATION OF CRITICAL POLLING STATIONS</a:t>
          </a:r>
        </a:p>
      </dsp:txBody>
      <dsp:txXfrm>
        <a:off x="6269636" y="1328727"/>
        <a:ext cx="1936648" cy="1537790"/>
      </dsp:txXfrm>
    </dsp:sp>
    <dsp:sp modelId="{5AD7DCD4-7EC9-4961-912C-CD7788D86707}">
      <dsp:nvSpPr>
        <dsp:cNvPr id="0" name=""/>
        <dsp:cNvSpPr/>
      </dsp:nvSpPr>
      <dsp:spPr>
        <a:xfrm>
          <a:off x="5900750" y="2900365"/>
          <a:ext cx="2305533" cy="1537790"/>
        </a:xfrm>
        <a:prstGeom prst="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FORCE DEPLOYMENT PLAN FOR CRITICAL POLLING STATIONS</a:t>
          </a:r>
        </a:p>
      </dsp:txBody>
      <dsp:txXfrm>
        <a:off x="6269636" y="2900365"/>
        <a:ext cx="1936648" cy="1537790"/>
      </dsp:txXfrm>
    </dsp:sp>
    <dsp:sp modelId="{91406475-D0ED-4D95-950E-E6D185084EF0}">
      <dsp:nvSpPr>
        <dsp:cNvPr id="0" name=""/>
        <dsp:cNvSpPr/>
      </dsp:nvSpPr>
      <dsp:spPr>
        <a:xfrm>
          <a:off x="4114810" y="114285"/>
          <a:ext cx="2384290" cy="1537022"/>
        </a:xfrm>
        <a:prstGeom prst="ellipse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hlinkClick xmlns:r="http://schemas.openxmlformats.org/officeDocument/2006/relationships" r:id="" action="ppaction://hlinksldjump"/>
            </a:rPr>
            <a:t>CRITICALITY ASSESSMENT</a:t>
          </a:r>
          <a:endParaRPr lang="en-US" sz="2000" b="1" kern="1200" dirty="0"/>
        </a:p>
      </dsp:txBody>
      <dsp:txXfrm>
        <a:off x="4463981" y="339377"/>
        <a:ext cx="1685948" cy="108683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26CC2C-2720-BC45-8656-95CD7712610D}">
      <dsp:nvSpPr>
        <dsp:cNvPr id="0" name=""/>
        <dsp:cNvSpPr/>
      </dsp:nvSpPr>
      <dsp:spPr>
        <a:xfrm>
          <a:off x="0" y="0"/>
          <a:ext cx="6886279" cy="1089501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rgbClr val="000000"/>
              </a:solidFill>
              <a:latin typeface="Cambria"/>
              <a:cs typeface="Cambria"/>
            </a:rPr>
            <a:t>A videographer to monitor any breach of MCC. (During poll eve and poll day).</a:t>
          </a:r>
        </a:p>
      </dsp:txBody>
      <dsp:txXfrm>
        <a:off x="53185" y="53185"/>
        <a:ext cx="6779909" cy="983131"/>
      </dsp:txXfrm>
    </dsp:sp>
    <dsp:sp modelId="{7F5A7605-F5F0-8240-87F7-18BF3D4C4A53}">
      <dsp:nvSpPr>
        <dsp:cNvPr id="0" name=""/>
        <dsp:cNvSpPr/>
      </dsp:nvSpPr>
      <dsp:spPr>
        <a:xfrm>
          <a:off x="0" y="1110964"/>
          <a:ext cx="6165376" cy="1089501"/>
        </a:xfrm>
        <a:prstGeom prst="roundRect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rgbClr val="000000"/>
              </a:solidFill>
              <a:latin typeface="Cambria"/>
              <a:cs typeface="Cambria"/>
            </a:rPr>
            <a:t>Additional Tender ballot paper for contingency.</a:t>
          </a:r>
        </a:p>
      </dsp:txBody>
      <dsp:txXfrm>
        <a:off x="53185" y="1164149"/>
        <a:ext cx="6059006" cy="983131"/>
      </dsp:txXfrm>
    </dsp:sp>
    <dsp:sp modelId="{F94E398F-CE89-7041-86A1-F263A42102C2}">
      <dsp:nvSpPr>
        <dsp:cNvPr id="0" name=""/>
        <dsp:cNvSpPr/>
      </dsp:nvSpPr>
      <dsp:spPr>
        <a:xfrm>
          <a:off x="0" y="2222626"/>
          <a:ext cx="5678167" cy="1089501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b="1" kern="1200">
              <a:solidFill>
                <a:srgbClr val="000000"/>
              </a:solidFill>
              <a:latin typeface="Cambria"/>
              <a:cs typeface="Cambria"/>
            </a:rPr>
            <a:t>Police Personnel</a:t>
          </a:r>
        </a:p>
      </dsp:txBody>
      <dsp:txXfrm>
        <a:off x="53185" y="2275811"/>
        <a:ext cx="5571797" cy="983131"/>
      </dsp:txXfrm>
    </dsp:sp>
    <dsp:sp modelId="{2A2DC889-468A-164D-9EFF-F01B73A9C13F}">
      <dsp:nvSpPr>
        <dsp:cNvPr id="0" name=""/>
        <dsp:cNvSpPr/>
      </dsp:nvSpPr>
      <dsp:spPr>
        <a:xfrm>
          <a:off x="0" y="3388709"/>
          <a:ext cx="4467774" cy="1089501"/>
        </a:xfrm>
        <a:prstGeom prst="roundRect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>
              <a:solidFill>
                <a:srgbClr val="000000"/>
              </a:solidFill>
              <a:latin typeface="Cambria"/>
              <a:cs typeface="Cambria"/>
            </a:rPr>
            <a:t>Polling Materials for each polling stations</a:t>
          </a:r>
        </a:p>
      </dsp:txBody>
      <dsp:txXfrm>
        <a:off x="53185" y="3441894"/>
        <a:ext cx="4361404" cy="98313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ACD0EF-42FA-B941-8DAA-C25A40EC629F}">
      <dsp:nvSpPr>
        <dsp:cNvPr id="0" name=""/>
        <dsp:cNvSpPr/>
      </dsp:nvSpPr>
      <dsp:spPr>
        <a:xfrm>
          <a:off x="479370" y="1849"/>
          <a:ext cx="2718331" cy="163099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rgbClr val="000000"/>
              </a:solidFill>
              <a:latin typeface="Cambria"/>
              <a:cs typeface="Cambria"/>
            </a:rPr>
            <a:t>Control Unit – 1 &amp; Ballot Unit (as per no. of candidates)</a:t>
          </a:r>
        </a:p>
      </dsp:txBody>
      <dsp:txXfrm>
        <a:off x="479370" y="1849"/>
        <a:ext cx="2718331" cy="1630998"/>
      </dsp:txXfrm>
    </dsp:sp>
    <dsp:sp modelId="{D752E588-8D34-8744-9B68-59B5C66425FA}">
      <dsp:nvSpPr>
        <dsp:cNvPr id="0" name=""/>
        <dsp:cNvSpPr/>
      </dsp:nvSpPr>
      <dsp:spPr>
        <a:xfrm>
          <a:off x="3469535" y="1849"/>
          <a:ext cx="2718331" cy="163099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rgbClr val="000000"/>
              </a:solidFill>
              <a:latin typeface="Cambria"/>
              <a:cs typeface="Cambria"/>
            </a:rPr>
            <a:t>VVPAT</a:t>
          </a:r>
        </a:p>
      </dsp:txBody>
      <dsp:txXfrm>
        <a:off x="3469535" y="1849"/>
        <a:ext cx="2718331" cy="1630998"/>
      </dsp:txXfrm>
    </dsp:sp>
    <dsp:sp modelId="{96BFE19C-E671-654C-B578-FAC2FFF80032}">
      <dsp:nvSpPr>
        <dsp:cNvPr id="0" name=""/>
        <dsp:cNvSpPr/>
      </dsp:nvSpPr>
      <dsp:spPr>
        <a:xfrm>
          <a:off x="479370" y="1904681"/>
          <a:ext cx="2718331" cy="163099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rgbClr val="000000"/>
              </a:solidFill>
              <a:latin typeface="Cambria"/>
              <a:cs typeface="Cambria"/>
            </a:rPr>
            <a:t>Register of Voters (Form 17A)</a:t>
          </a:r>
        </a:p>
      </dsp:txBody>
      <dsp:txXfrm>
        <a:off x="479370" y="1904681"/>
        <a:ext cx="2718331" cy="1630998"/>
      </dsp:txXfrm>
    </dsp:sp>
    <dsp:sp modelId="{725E9F56-F802-9A42-8BE2-33CE230646D0}">
      <dsp:nvSpPr>
        <dsp:cNvPr id="0" name=""/>
        <dsp:cNvSpPr/>
      </dsp:nvSpPr>
      <dsp:spPr>
        <a:xfrm>
          <a:off x="3469535" y="1904681"/>
          <a:ext cx="2718331" cy="163099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rgbClr val="000000"/>
              </a:solidFill>
              <a:latin typeface="Cambria"/>
              <a:cs typeface="Cambria"/>
            </a:rPr>
            <a:t>Voter’s Slips</a:t>
          </a:r>
        </a:p>
      </dsp:txBody>
      <dsp:txXfrm>
        <a:off x="3469535" y="1904681"/>
        <a:ext cx="2718331" cy="1630998"/>
      </dsp:txXfrm>
    </dsp:sp>
    <dsp:sp modelId="{0FF0E2B9-3FF7-654C-87AE-3984DF96463A}">
      <dsp:nvSpPr>
        <dsp:cNvPr id="0" name=""/>
        <dsp:cNvSpPr/>
      </dsp:nvSpPr>
      <dsp:spPr>
        <a:xfrm>
          <a:off x="479370" y="3807513"/>
          <a:ext cx="2718331" cy="163099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rgbClr val="000000"/>
              </a:solidFill>
              <a:latin typeface="Cambria"/>
              <a:cs typeface="Cambria"/>
            </a:rPr>
            <a:t>Working Copy and Marked Copy of Electoral Roll-3</a:t>
          </a:r>
        </a:p>
      </dsp:txBody>
      <dsp:txXfrm>
        <a:off x="479370" y="3807513"/>
        <a:ext cx="2718331" cy="1630998"/>
      </dsp:txXfrm>
    </dsp:sp>
    <dsp:sp modelId="{AAC8149D-DDC8-2B43-8AF1-C839A622248C}">
      <dsp:nvSpPr>
        <dsp:cNvPr id="0" name=""/>
        <dsp:cNvSpPr/>
      </dsp:nvSpPr>
      <dsp:spPr>
        <a:xfrm>
          <a:off x="3469535" y="3807513"/>
          <a:ext cx="2718331" cy="163099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rgbClr val="000000"/>
              </a:solidFill>
              <a:latin typeface="Cambria"/>
              <a:cs typeface="Cambria"/>
            </a:rPr>
            <a:t>List of Classified Service Voters, if any</a:t>
          </a:r>
        </a:p>
      </dsp:txBody>
      <dsp:txXfrm>
        <a:off x="3469535" y="3807513"/>
        <a:ext cx="2718331" cy="163099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6D6AC1-D010-F64B-B1D0-972FB318CD8D}">
      <dsp:nvSpPr>
        <dsp:cNvPr id="0" name=""/>
        <dsp:cNvSpPr/>
      </dsp:nvSpPr>
      <dsp:spPr>
        <a:xfrm>
          <a:off x="637" y="402167"/>
          <a:ext cx="2487065" cy="149223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>
              <a:solidFill>
                <a:srgbClr val="000000"/>
              </a:solidFill>
              <a:latin typeface="Cambria"/>
              <a:cs typeface="Cambria"/>
            </a:rPr>
            <a:t>Ballot Papers for Tendered Votes- 20</a:t>
          </a:r>
        </a:p>
      </dsp:txBody>
      <dsp:txXfrm>
        <a:off x="637" y="402167"/>
        <a:ext cx="2487065" cy="1492239"/>
      </dsp:txXfrm>
    </dsp:sp>
    <dsp:sp modelId="{55025F59-6F48-D24D-A039-290EA8A448DF}">
      <dsp:nvSpPr>
        <dsp:cNvPr id="0" name=""/>
        <dsp:cNvSpPr/>
      </dsp:nvSpPr>
      <dsp:spPr>
        <a:xfrm>
          <a:off x="2736409" y="402167"/>
          <a:ext cx="2487065" cy="149223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>
              <a:solidFill>
                <a:srgbClr val="000000"/>
              </a:solidFill>
              <a:latin typeface="Cambria"/>
              <a:cs typeface="Cambria"/>
            </a:rPr>
            <a:t>Indelible Ink- 2 Phials of </a:t>
          </a:r>
          <a:r>
            <a:rPr lang="en-US" sz="2300" b="1" kern="1200" dirty="0" err="1">
              <a:solidFill>
                <a:srgbClr val="000000"/>
              </a:solidFill>
              <a:latin typeface="Cambria"/>
              <a:cs typeface="Cambria"/>
            </a:rPr>
            <a:t>10CC</a:t>
          </a:r>
          <a:r>
            <a:rPr lang="en-US" sz="2300" b="1" kern="1200" dirty="0">
              <a:solidFill>
                <a:srgbClr val="000000"/>
              </a:solidFill>
              <a:latin typeface="Cambria"/>
              <a:cs typeface="Cambria"/>
            </a:rPr>
            <a:t> each</a:t>
          </a:r>
        </a:p>
      </dsp:txBody>
      <dsp:txXfrm>
        <a:off x="2736409" y="402167"/>
        <a:ext cx="2487065" cy="1492239"/>
      </dsp:txXfrm>
    </dsp:sp>
    <dsp:sp modelId="{5CE51388-02F2-0541-B916-F9DFC257DBBB}">
      <dsp:nvSpPr>
        <dsp:cNvPr id="0" name=""/>
        <dsp:cNvSpPr/>
      </dsp:nvSpPr>
      <dsp:spPr>
        <a:xfrm>
          <a:off x="637" y="2143113"/>
          <a:ext cx="2487065" cy="149223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>
              <a:solidFill>
                <a:srgbClr val="000000"/>
              </a:solidFill>
              <a:latin typeface="Cambria"/>
              <a:cs typeface="Cambria"/>
            </a:rPr>
            <a:t>Address tag for CU/BU</a:t>
          </a:r>
        </a:p>
      </dsp:txBody>
      <dsp:txXfrm>
        <a:off x="637" y="2143113"/>
        <a:ext cx="2487065" cy="1492239"/>
      </dsp:txXfrm>
    </dsp:sp>
    <dsp:sp modelId="{B56A3608-85F8-7048-9B64-730286C8FC45}">
      <dsp:nvSpPr>
        <dsp:cNvPr id="0" name=""/>
        <dsp:cNvSpPr/>
      </dsp:nvSpPr>
      <dsp:spPr>
        <a:xfrm>
          <a:off x="2736409" y="2143113"/>
          <a:ext cx="2487065" cy="149223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>
              <a:solidFill>
                <a:srgbClr val="000000"/>
              </a:solidFill>
              <a:latin typeface="Cambria"/>
              <a:cs typeface="Cambria"/>
            </a:rPr>
            <a:t>Address Tag </a:t>
          </a:r>
          <a:r>
            <a:rPr lang="en-US" sz="2300" b="1" kern="1200">
              <a:solidFill>
                <a:srgbClr val="000000"/>
              </a:solidFill>
              <a:latin typeface="Cambria"/>
              <a:cs typeface="Cambria"/>
            </a:rPr>
            <a:t>for VVPAT </a:t>
          </a:r>
          <a:endParaRPr lang="en-US" sz="2300" b="1" kern="1200" dirty="0">
            <a:solidFill>
              <a:srgbClr val="000000"/>
            </a:solidFill>
            <a:latin typeface="Cambria"/>
            <a:cs typeface="Cambria"/>
          </a:endParaRPr>
        </a:p>
      </dsp:txBody>
      <dsp:txXfrm>
        <a:off x="2736409" y="2143113"/>
        <a:ext cx="2487065" cy="1492239"/>
      </dsp:txXfrm>
    </dsp:sp>
    <dsp:sp modelId="{9D37E571-CB78-0A40-8B8C-3E337847BAFA}">
      <dsp:nvSpPr>
        <dsp:cNvPr id="0" name=""/>
        <dsp:cNvSpPr/>
      </dsp:nvSpPr>
      <dsp:spPr>
        <a:xfrm>
          <a:off x="637" y="3884059"/>
          <a:ext cx="2487065" cy="149223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>
              <a:solidFill>
                <a:srgbClr val="000000"/>
              </a:solidFill>
              <a:latin typeface="Cambria"/>
              <a:cs typeface="Cambria"/>
            </a:rPr>
            <a:t>Special Tag</a:t>
          </a:r>
        </a:p>
      </dsp:txBody>
      <dsp:txXfrm>
        <a:off x="637" y="3884059"/>
        <a:ext cx="2487065" cy="1492239"/>
      </dsp:txXfrm>
    </dsp:sp>
    <dsp:sp modelId="{AB7FDB44-2D05-E643-8E93-508C71A3CB53}">
      <dsp:nvSpPr>
        <dsp:cNvPr id="0" name=""/>
        <dsp:cNvSpPr/>
      </dsp:nvSpPr>
      <dsp:spPr>
        <a:xfrm>
          <a:off x="2736409" y="3884059"/>
          <a:ext cx="2487065" cy="149223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>
              <a:solidFill>
                <a:srgbClr val="000000"/>
              </a:solidFill>
              <a:latin typeface="Cambria"/>
              <a:cs typeface="Cambria"/>
            </a:rPr>
            <a:t>Green paper Seals for EVM</a:t>
          </a:r>
        </a:p>
      </dsp:txBody>
      <dsp:txXfrm>
        <a:off x="2736409" y="3884059"/>
        <a:ext cx="2487065" cy="149223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5D533C-E96F-F64D-AB5E-15A70CDF21AB}">
      <dsp:nvSpPr>
        <dsp:cNvPr id="0" name=""/>
        <dsp:cNvSpPr/>
      </dsp:nvSpPr>
      <dsp:spPr>
        <a:xfrm>
          <a:off x="0" y="636669"/>
          <a:ext cx="2083511" cy="125010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>
              <a:solidFill>
                <a:srgbClr val="000000"/>
              </a:solidFill>
              <a:latin typeface="Cambria"/>
              <a:cs typeface="Cambria"/>
            </a:rPr>
            <a:t>Strip Seal</a:t>
          </a:r>
        </a:p>
      </dsp:txBody>
      <dsp:txXfrm>
        <a:off x="0" y="636669"/>
        <a:ext cx="2083511" cy="1250106"/>
      </dsp:txXfrm>
    </dsp:sp>
    <dsp:sp modelId="{AE64C367-7F03-B049-910B-F42D45CADF51}">
      <dsp:nvSpPr>
        <dsp:cNvPr id="0" name=""/>
        <dsp:cNvSpPr/>
      </dsp:nvSpPr>
      <dsp:spPr>
        <a:xfrm>
          <a:off x="2291862" y="636669"/>
          <a:ext cx="2083511" cy="125010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>
              <a:solidFill>
                <a:srgbClr val="000000"/>
              </a:solidFill>
              <a:latin typeface="Cambria"/>
              <a:cs typeface="Cambria"/>
            </a:rPr>
            <a:t>Rubber Stamp Arrow Cross Mark</a:t>
          </a:r>
        </a:p>
      </dsp:txBody>
      <dsp:txXfrm>
        <a:off x="2291862" y="636669"/>
        <a:ext cx="2083511" cy="1250106"/>
      </dsp:txXfrm>
    </dsp:sp>
    <dsp:sp modelId="{E4E822D9-6975-0A4D-83C4-AF5EB4756387}">
      <dsp:nvSpPr>
        <dsp:cNvPr id="0" name=""/>
        <dsp:cNvSpPr/>
      </dsp:nvSpPr>
      <dsp:spPr>
        <a:xfrm>
          <a:off x="4583725" y="636669"/>
          <a:ext cx="2083511" cy="125010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>
              <a:solidFill>
                <a:srgbClr val="000000"/>
              </a:solidFill>
              <a:latin typeface="Cambria"/>
              <a:cs typeface="Cambria"/>
            </a:rPr>
            <a:t>Stamp Pad (purple)</a:t>
          </a:r>
        </a:p>
      </dsp:txBody>
      <dsp:txXfrm>
        <a:off x="4583725" y="636669"/>
        <a:ext cx="2083511" cy="1250106"/>
      </dsp:txXfrm>
    </dsp:sp>
    <dsp:sp modelId="{FCACCC06-8633-7442-A69F-10F25832006E}">
      <dsp:nvSpPr>
        <dsp:cNvPr id="0" name=""/>
        <dsp:cNvSpPr/>
      </dsp:nvSpPr>
      <dsp:spPr>
        <a:xfrm>
          <a:off x="0" y="2095127"/>
          <a:ext cx="2083511" cy="125010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>
              <a:solidFill>
                <a:srgbClr val="000000"/>
              </a:solidFill>
              <a:latin typeface="Cambria"/>
              <a:cs typeface="Cambria"/>
            </a:rPr>
            <a:t>Metal Seal for Presiding Officer</a:t>
          </a:r>
        </a:p>
      </dsp:txBody>
      <dsp:txXfrm>
        <a:off x="0" y="2095127"/>
        <a:ext cx="2083511" cy="1250106"/>
      </dsp:txXfrm>
    </dsp:sp>
    <dsp:sp modelId="{493E4C73-9B88-3E4B-9594-0684308C7A90}">
      <dsp:nvSpPr>
        <dsp:cNvPr id="0" name=""/>
        <dsp:cNvSpPr/>
      </dsp:nvSpPr>
      <dsp:spPr>
        <a:xfrm>
          <a:off x="2291862" y="2095127"/>
          <a:ext cx="2083511" cy="125010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>
              <a:solidFill>
                <a:srgbClr val="000000"/>
              </a:solidFill>
              <a:latin typeface="Cambria"/>
              <a:cs typeface="Cambria"/>
            </a:rPr>
            <a:t>Match Box</a:t>
          </a:r>
        </a:p>
      </dsp:txBody>
      <dsp:txXfrm>
        <a:off x="2291862" y="2095127"/>
        <a:ext cx="2083511" cy="1250106"/>
      </dsp:txXfrm>
    </dsp:sp>
    <dsp:sp modelId="{8A5A5610-DF2B-914E-BB5A-B1BCEA8237A4}">
      <dsp:nvSpPr>
        <dsp:cNvPr id="0" name=""/>
        <dsp:cNvSpPr/>
      </dsp:nvSpPr>
      <dsp:spPr>
        <a:xfrm>
          <a:off x="4583725" y="2095127"/>
          <a:ext cx="2083511" cy="125010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>
              <a:solidFill>
                <a:srgbClr val="000000"/>
              </a:solidFill>
              <a:latin typeface="Cambria"/>
              <a:cs typeface="Cambria"/>
            </a:rPr>
            <a:t>Presiding Officer’s Diary</a:t>
          </a:r>
        </a:p>
      </dsp:txBody>
      <dsp:txXfrm>
        <a:off x="4583725" y="2095127"/>
        <a:ext cx="2083511" cy="1250106"/>
      </dsp:txXfrm>
    </dsp:sp>
    <dsp:sp modelId="{65711DE8-8F1E-8E43-99AF-316CC4457A0D}">
      <dsp:nvSpPr>
        <dsp:cNvPr id="0" name=""/>
        <dsp:cNvSpPr/>
      </dsp:nvSpPr>
      <dsp:spPr>
        <a:xfrm>
          <a:off x="785879" y="3553585"/>
          <a:ext cx="2803614" cy="125010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>
              <a:solidFill>
                <a:srgbClr val="000000"/>
              </a:solidFill>
              <a:latin typeface="Cambria"/>
              <a:cs typeface="Cambria"/>
            </a:rPr>
            <a:t>Distinguishing Mark Rubber stamp</a:t>
          </a:r>
        </a:p>
      </dsp:txBody>
      <dsp:txXfrm>
        <a:off x="785879" y="3553585"/>
        <a:ext cx="2803614" cy="1250106"/>
      </dsp:txXfrm>
    </dsp:sp>
    <dsp:sp modelId="{984B549B-C847-4F92-B3CB-BD713C5DA4A7}">
      <dsp:nvSpPr>
        <dsp:cNvPr id="0" name=""/>
        <dsp:cNvSpPr/>
      </dsp:nvSpPr>
      <dsp:spPr>
        <a:xfrm>
          <a:off x="3797845" y="3553585"/>
          <a:ext cx="2083511" cy="125010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>
              <a:solidFill>
                <a:srgbClr val="000000"/>
              </a:solidFill>
              <a:latin typeface="Cambria"/>
              <a:cs typeface="Cambria"/>
            </a:rPr>
            <a:t>Presiding Officer’s Declaration</a:t>
          </a:r>
        </a:p>
      </dsp:txBody>
      <dsp:txXfrm>
        <a:off x="3797845" y="3553585"/>
        <a:ext cx="2083511" cy="125010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85FFF3-1030-C041-9A26-EE28AC9B04F2}">
      <dsp:nvSpPr>
        <dsp:cNvPr id="0" name=""/>
        <dsp:cNvSpPr/>
      </dsp:nvSpPr>
      <dsp:spPr>
        <a:xfrm>
          <a:off x="0" y="0"/>
          <a:ext cx="8168087" cy="97239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>
              <a:solidFill>
                <a:srgbClr val="000000"/>
              </a:solidFill>
              <a:latin typeface="Cambria"/>
              <a:cs typeface="Cambria"/>
            </a:rPr>
            <a:t>List of Contesting Candidates </a:t>
          </a:r>
        </a:p>
      </dsp:txBody>
      <dsp:txXfrm>
        <a:off x="1730857" y="0"/>
        <a:ext cx="6437229" cy="972397"/>
      </dsp:txXfrm>
    </dsp:sp>
    <dsp:sp modelId="{6A6CF08D-417E-8342-8392-1CBC534015B3}">
      <dsp:nvSpPr>
        <dsp:cNvPr id="0" name=""/>
        <dsp:cNvSpPr/>
      </dsp:nvSpPr>
      <dsp:spPr>
        <a:xfrm>
          <a:off x="97239" y="97239"/>
          <a:ext cx="1633617" cy="777918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28E175-81B5-EC44-880B-6E5923907E68}">
      <dsp:nvSpPr>
        <dsp:cNvPr id="0" name=""/>
        <dsp:cNvSpPr/>
      </dsp:nvSpPr>
      <dsp:spPr>
        <a:xfrm>
          <a:off x="0" y="1069637"/>
          <a:ext cx="8168087" cy="97239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>
              <a:solidFill>
                <a:srgbClr val="000000"/>
              </a:solidFill>
              <a:latin typeface="Cambria"/>
              <a:cs typeface="Cambria"/>
            </a:rPr>
            <a:t>List of Challenged Votes (Form 14)</a:t>
          </a:r>
        </a:p>
      </dsp:txBody>
      <dsp:txXfrm>
        <a:off x="1730857" y="1069637"/>
        <a:ext cx="6437229" cy="972397"/>
      </dsp:txXfrm>
    </dsp:sp>
    <dsp:sp modelId="{E2FE2011-A019-B841-BF42-6045BE55D256}">
      <dsp:nvSpPr>
        <dsp:cNvPr id="0" name=""/>
        <dsp:cNvSpPr/>
      </dsp:nvSpPr>
      <dsp:spPr>
        <a:xfrm>
          <a:off x="97239" y="1166877"/>
          <a:ext cx="1633617" cy="777918"/>
        </a:xfrm>
        <a:prstGeom prst="roundRect">
          <a:avLst>
            <a:gd name="adj" fmla="val 10000"/>
          </a:avLst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7A0ED1-C0A9-EE43-9DFD-6D195ED9EF26}">
      <dsp:nvSpPr>
        <dsp:cNvPr id="0" name=""/>
        <dsp:cNvSpPr/>
      </dsp:nvSpPr>
      <dsp:spPr>
        <a:xfrm>
          <a:off x="0" y="2139275"/>
          <a:ext cx="8168087" cy="97239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>
              <a:solidFill>
                <a:srgbClr val="000000"/>
              </a:solidFill>
              <a:latin typeface="Cambria"/>
              <a:cs typeface="Cambria"/>
            </a:rPr>
            <a:t>List of Blind and Infirm Voters (Form 14A)</a:t>
          </a:r>
        </a:p>
      </dsp:txBody>
      <dsp:txXfrm>
        <a:off x="1730857" y="2139275"/>
        <a:ext cx="6437229" cy="972397"/>
      </dsp:txXfrm>
    </dsp:sp>
    <dsp:sp modelId="{CD6FC50D-4FAC-8D40-9E3E-27A970D41E95}">
      <dsp:nvSpPr>
        <dsp:cNvPr id="0" name=""/>
        <dsp:cNvSpPr/>
      </dsp:nvSpPr>
      <dsp:spPr>
        <a:xfrm>
          <a:off x="97239" y="2236514"/>
          <a:ext cx="1633617" cy="777918"/>
        </a:xfrm>
        <a:prstGeom prst="roundRect">
          <a:avLst>
            <a:gd name="adj" fmla="val 1000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429BE2-406F-1A4F-BC34-93C8D779F429}">
      <dsp:nvSpPr>
        <dsp:cNvPr id="0" name=""/>
        <dsp:cNvSpPr/>
      </dsp:nvSpPr>
      <dsp:spPr>
        <a:xfrm>
          <a:off x="0" y="3208912"/>
          <a:ext cx="8168087" cy="97239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>
              <a:solidFill>
                <a:srgbClr val="000000"/>
              </a:solidFill>
              <a:latin typeface="Cambria"/>
              <a:cs typeface="Cambria"/>
            </a:rPr>
            <a:t>List of Tendered Votes (Form 17B)</a:t>
          </a:r>
        </a:p>
      </dsp:txBody>
      <dsp:txXfrm>
        <a:off x="1730857" y="3208912"/>
        <a:ext cx="6437229" cy="972397"/>
      </dsp:txXfrm>
    </dsp:sp>
    <dsp:sp modelId="{BB2A24CD-82F1-8F4B-B99C-C7CC3B1455BD}">
      <dsp:nvSpPr>
        <dsp:cNvPr id="0" name=""/>
        <dsp:cNvSpPr/>
      </dsp:nvSpPr>
      <dsp:spPr>
        <a:xfrm>
          <a:off x="97239" y="3306152"/>
          <a:ext cx="1633617" cy="777918"/>
        </a:xfrm>
        <a:prstGeom prst="roundRect">
          <a:avLst>
            <a:gd name="adj" fmla="val 1000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CB0832-6158-BA41-90B4-08AFD5A3E16E}">
      <dsp:nvSpPr>
        <dsp:cNvPr id="0" name=""/>
        <dsp:cNvSpPr/>
      </dsp:nvSpPr>
      <dsp:spPr>
        <a:xfrm>
          <a:off x="0" y="4278550"/>
          <a:ext cx="8168087" cy="97239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>
              <a:solidFill>
                <a:srgbClr val="000000"/>
              </a:solidFill>
              <a:latin typeface="Cambria"/>
              <a:cs typeface="Cambria"/>
            </a:rPr>
            <a:t>Account of Votes Recorded (Form 17C)</a:t>
          </a:r>
        </a:p>
      </dsp:txBody>
      <dsp:txXfrm>
        <a:off x="1730857" y="4278550"/>
        <a:ext cx="6437229" cy="972397"/>
      </dsp:txXfrm>
    </dsp:sp>
    <dsp:sp modelId="{4AF59F24-4B89-7D42-AB16-29A83D380DA3}">
      <dsp:nvSpPr>
        <dsp:cNvPr id="0" name=""/>
        <dsp:cNvSpPr/>
      </dsp:nvSpPr>
      <dsp:spPr>
        <a:xfrm>
          <a:off x="97239" y="4375790"/>
          <a:ext cx="1633617" cy="777918"/>
        </a:xfrm>
        <a:prstGeom prst="roundRect">
          <a:avLst>
            <a:gd name="adj" fmla="val 10000"/>
          </a:avLst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2F00A2-EF5D-E04B-B073-72EB2D18A484}">
      <dsp:nvSpPr>
        <dsp:cNvPr id="0" name=""/>
        <dsp:cNvSpPr/>
      </dsp:nvSpPr>
      <dsp:spPr>
        <a:xfrm>
          <a:off x="0" y="0"/>
          <a:ext cx="8229600" cy="89938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rgbClr val="000000"/>
              </a:solidFill>
            </a:rPr>
            <a:t>Presiding Officer’s Diary</a:t>
          </a:r>
        </a:p>
      </dsp:txBody>
      <dsp:txXfrm>
        <a:off x="1735858" y="0"/>
        <a:ext cx="6493741" cy="899380"/>
      </dsp:txXfrm>
    </dsp:sp>
    <dsp:sp modelId="{8185D59B-8594-7844-B68A-4EC625E86E69}">
      <dsp:nvSpPr>
        <dsp:cNvPr id="0" name=""/>
        <dsp:cNvSpPr/>
      </dsp:nvSpPr>
      <dsp:spPr>
        <a:xfrm>
          <a:off x="89938" y="89938"/>
          <a:ext cx="1645920" cy="719504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1FC46E-CF8C-8E40-B212-BA88F3427F11}">
      <dsp:nvSpPr>
        <dsp:cNvPr id="0" name=""/>
        <dsp:cNvSpPr/>
      </dsp:nvSpPr>
      <dsp:spPr>
        <a:xfrm>
          <a:off x="0" y="989318"/>
          <a:ext cx="8229600" cy="89938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rgbClr val="000000"/>
              </a:solidFill>
            </a:rPr>
            <a:t>Receipt Book for deposit of challenged votes fee- 1 book</a:t>
          </a:r>
        </a:p>
      </dsp:txBody>
      <dsp:txXfrm>
        <a:off x="1735858" y="989318"/>
        <a:ext cx="6493741" cy="899380"/>
      </dsp:txXfrm>
    </dsp:sp>
    <dsp:sp modelId="{835427CC-90C8-C64F-AAC8-AC1120FA25B8}">
      <dsp:nvSpPr>
        <dsp:cNvPr id="0" name=""/>
        <dsp:cNvSpPr/>
      </dsp:nvSpPr>
      <dsp:spPr>
        <a:xfrm>
          <a:off x="89938" y="1079257"/>
          <a:ext cx="1645920" cy="719504"/>
        </a:xfrm>
        <a:prstGeom prst="roundRect">
          <a:avLst>
            <a:gd name="adj" fmla="val 10000"/>
          </a:avLst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AF0033-58DF-DC41-81AD-29D7C1BCE0C8}">
      <dsp:nvSpPr>
        <dsp:cNvPr id="0" name=""/>
        <dsp:cNvSpPr/>
      </dsp:nvSpPr>
      <dsp:spPr>
        <a:xfrm>
          <a:off x="0" y="1978637"/>
          <a:ext cx="8229600" cy="89938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rgbClr val="000000"/>
              </a:solidFill>
            </a:rPr>
            <a:t>Letter to SHO</a:t>
          </a:r>
        </a:p>
      </dsp:txBody>
      <dsp:txXfrm>
        <a:off x="1735858" y="1978637"/>
        <a:ext cx="6493741" cy="899380"/>
      </dsp:txXfrm>
    </dsp:sp>
    <dsp:sp modelId="{643104A1-8A51-6D4A-881F-BD703FFB2F27}">
      <dsp:nvSpPr>
        <dsp:cNvPr id="0" name=""/>
        <dsp:cNvSpPr/>
      </dsp:nvSpPr>
      <dsp:spPr>
        <a:xfrm>
          <a:off x="89938" y="2068576"/>
          <a:ext cx="1645920" cy="719504"/>
        </a:xfrm>
        <a:prstGeom prst="roundRect">
          <a:avLst>
            <a:gd name="adj" fmla="val 1000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59F8B5-ACD2-B24F-A8F8-A5D4088763EF}">
      <dsp:nvSpPr>
        <dsp:cNvPr id="0" name=""/>
        <dsp:cNvSpPr/>
      </dsp:nvSpPr>
      <dsp:spPr>
        <a:xfrm>
          <a:off x="0" y="2967956"/>
          <a:ext cx="8229600" cy="89938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rgbClr val="000000"/>
              </a:solidFill>
            </a:rPr>
            <a:t>Declaration by the Presiding Officer (Part I to IV)</a:t>
          </a:r>
        </a:p>
      </dsp:txBody>
      <dsp:txXfrm>
        <a:off x="1735858" y="2967956"/>
        <a:ext cx="6493741" cy="899380"/>
      </dsp:txXfrm>
    </dsp:sp>
    <dsp:sp modelId="{FA71926A-1CD3-E64D-AFE9-B819DFC4BCE1}">
      <dsp:nvSpPr>
        <dsp:cNvPr id="0" name=""/>
        <dsp:cNvSpPr/>
      </dsp:nvSpPr>
      <dsp:spPr>
        <a:xfrm>
          <a:off x="89938" y="3057894"/>
          <a:ext cx="1645920" cy="719504"/>
        </a:xfrm>
        <a:prstGeom prst="roundRect">
          <a:avLst>
            <a:gd name="adj" fmla="val 1000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9E53EB-E2A5-FF4F-A90E-4626E9C62D43}">
      <dsp:nvSpPr>
        <dsp:cNvPr id="0" name=""/>
        <dsp:cNvSpPr/>
      </dsp:nvSpPr>
      <dsp:spPr>
        <a:xfrm>
          <a:off x="0" y="3960598"/>
          <a:ext cx="8229600" cy="89938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rgbClr val="000000"/>
              </a:solidFill>
            </a:rPr>
            <a:t>Declaration by Elector about his age</a:t>
          </a:r>
        </a:p>
      </dsp:txBody>
      <dsp:txXfrm>
        <a:off x="1735858" y="3960598"/>
        <a:ext cx="6493741" cy="899380"/>
      </dsp:txXfrm>
    </dsp:sp>
    <dsp:sp modelId="{A6DE9158-E6FB-7245-8C9E-FF479EEC7C4C}">
      <dsp:nvSpPr>
        <dsp:cNvPr id="0" name=""/>
        <dsp:cNvSpPr/>
      </dsp:nvSpPr>
      <dsp:spPr>
        <a:xfrm>
          <a:off x="89938" y="4047213"/>
          <a:ext cx="1645920" cy="719504"/>
        </a:xfrm>
        <a:prstGeom prst="roundRect">
          <a:avLst>
            <a:gd name="adj" fmla="val 10000"/>
          </a:avLst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4#3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9E8E72-A521-4318-9571-102D7FF95F64}" type="datetimeFigureOut">
              <a:rPr lang="en-GB" smtClean="0"/>
              <a:pPr/>
              <a:t>29/10/2018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172F44-B286-4AF7-976F-D57E945838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1471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EDDFB-8D6D-45F5-B772-3E4BD886F31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866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72F44-B286-4AF7-976F-D57E9458381F}" type="slidenum">
              <a:rPr lang="en-GB" smtClean="0"/>
              <a:pPr/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3991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5287D-78B5-4E05-894C-657A540F50CC}" type="datetimeFigureOut">
              <a:rPr lang="en-GB" smtClean="0"/>
              <a:pPr/>
              <a:t>29/10/2018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594C-55FF-4971-980E-1E7A5271466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5287D-78B5-4E05-894C-657A540F50CC}" type="datetimeFigureOut">
              <a:rPr lang="en-GB" smtClean="0"/>
              <a:pPr/>
              <a:t>29/10/2018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594C-55FF-4971-980E-1E7A5271466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5287D-78B5-4E05-894C-657A540F50CC}" type="datetimeFigureOut">
              <a:rPr lang="en-GB" smtClean="0"/>
              <a:pPr/>
              <a:t>29/10/2018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594C-55FF-4971-980E-1E7A5271466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24" y="275115"/>
            <a:ext cx="8228753" cy="114325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624" y="1600252"/>
            <a:ext cx="4046581" cy="45256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39797" y="1600252"/>
            <a:ext cx="4046580" cy="4525637"/>
          </a:xfrm>
          <a:prstGeom prst="rect">
            <a:avLst/>
          </a:prstGeom>
        </p:spPr>
        <p:txBody>
          <a:bodyPr/>
          <a:lstStyle/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192688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24" y="275115"/>
            <a:ext cx="8228753" cy="114325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624" y="1600252"/>
            <a:ext cx="4046581" cy="4525637"/>
          </a:xfrm>
          <a:prstGeom prst="rect">
            <a:avLst/>
          </a:prstGeom>
        </p:spPr>
        <p:txBody>
          <a:bodyPr/>
          <a:lstStyle/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9797" y="1600252"/>
            <a:ext cx="4046580" cy="45256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7581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5287D-78B5-4E05-894C-657A540F50CC}" type="datetimeFigureOut">
              <a:rPr lang="en-GB" smtClean="0"/>
              <a:pPr/>
              <a:t>29/10/2018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594C-55FF-4971-980E-1E7A5271466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5287D-78B5-4E05-894C-657A540F50CC}" type="datetimeFigureOut">
              <a:rPr lang="en-GB" smtClean="0"/>
              <a:pPr/>
              <a:t>29/10/2018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594C-55FF-4971-980E-1E7A5271466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5287D-78B5-4E05-894C-657A540F50CC}" type="datetimeFigureOut">
              <a:rPr lang="en-GB" smtClean="0"/>
              <a:pPr/>
              <a:t>29/10/2018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594C-55FF-4971-980E-1E7A5271466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5287D-78B5-4E05-894C-657A540F50CC}" type="datetimeFigureOut">
              <a:rPr lang="en-GB" smtClean="0"/>
              <a:pPr/>
              <a:t>29/10/2018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594C-55FF-4971-980E-1E7A5271466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5287D-78B5-4E05-894C-657A540F50CC}" type="datetimeFigureOut">
              <a:rPr lang="en-GB" smtClean="0"/>
              <a:pPr/>
              <a:t>29/10/2018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594C-55FF-4971-980E-1E7A5271466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5287D-78B5-4E05-894C-657A540F50CC}" type="datetimeFigureOut">
              <a:rPr lang="en-GB" smtClean="0"/>
              <a:pPr/>
              <a:t>29/10/2018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594C-55FF-4971-980E-1E7A5271466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5287D-78B5-4E05-894C-657A540F50CC}" type="datetimeFigureOut">
              <a:rPr lang="en-GB" smtClean="0"/>
              <a:pPr/>
              <a:t>29/10/2018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594C-55FF-4971-980E-1E7A5271466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5287D-78B5-4E05-894C-657A540F50CC}" type="datetimeFigureOut">
              <a:rPr lang="en-GB" smtClean="0"/>
              <a:pPr/>
              <a:t>29/10/2018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594C-55FF-4971-980E-1E7A5271466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5287D-78B5-4E05-894C-657A540F50CC}" type="datetimeFigureOut">
              <a:rPr lang="en-GB" smtClean="0"/>
              <a:pPr/>
              <a:t>29/10/2018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4B594C-55FF-4971-980E-1E7A52714666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diagramLayout" Target="../diagrams/layout1.xml"/><Relationship Id="rId7" Type="http://schemas.openxmlformats.org/officeDocument/2006/relationships/slide" Target="slide3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diagramLayout" Target="../diagrams/layout2.xml"/><Relationship Id="rId7" Type="http://schemas.openxmlformats.org/officeDocument/2006/relationships/slide" Target="slide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diagramLayout" Target="../diagrams/layout4.xml"/><Relationship Id="rId7" Type="http://schemas.openxmlformats.org/officeDocument/2006/relationships/slide" Target="slide3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audio" Target="../media/audio1.wav"/><Relationship Id="rId5" Type="http://schemas.openxmlformats.org/officeDocument/2006/relationships/slide" Target="slide3.xml"/><Relationship Id="rId4" Type="http://schemas.openxmlformats.org/officeDocument/2006/relationships/image" Target="../media/image2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slide" Target="slide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openxmlformats.org/officeDocument/2006/relationships/audio" Target="../media/audio1.wav"/><Relationship Id="rId4" Type="http://schemas.openxmlformats.org/officeDocument/2006/relationships/slide" Target="slide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hyperlink" Target="Green%20Seal%20New.avi" TargetMode="Externa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7.png"/><Relationship Id="rId4" Type="http://schemas.openxmlformats.org/officeDocument/2006/relationships/oleObject" Target="../embeddings/oleObject4.bin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SpecialTag.avi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slide" Target="slide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2"/>
                </a:solidFill>
              </a:rPr>
              <a:t>Roles &amp; Responsibilities of Sector Officers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Components of Sector Plan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0" algn="just"/>
            <a:r>
              <a:rPr lang="en-US" sz="33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</a:rPr>
              <a:t>Polling stations categorized by no. of voters.</a:t>
            </a:r>
          </a:p>
          <a:p>
            <a:pPr lvl="0" algn="just"/>
            <a:r>
              <a:rPr lang="en-US" sz="33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</a:rPr>
              <a:t>Availability of AMF in a polling station as per physical verification report &amp; action to be taken thereof</a:t>
            </a:r>
          </a:p>
          <a:p>
            <a:pPr lvl="0" algn="just"/>
            <a:r>
              <a:rPr lang="en-US" sz="33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</a:rPr>
              <a:t>Movement plan for polling parties with route charts.</a:t>
            </a:r>
          </a:p>
          <a:p>
            <a:pPr lvl="0" algn="just"/>
            <a:r>
              <a:rPr lang="en-US" sz="33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</a:rPr>
              <a:t>Sketch Map of sector </a:t>
            </a:r>
            <a:r>
              <a:rPr lang="en-US" sz="3300" dirty="0">
                <a:solidFill>
                  <a:srgbClr val="FF0000"/>
                </a:solidFill>
              </a:rPr>
              <a:t>with marking of vulnerable hamlets, mobile shadow zone, geographical barriers and communication network like road, railways, etc</a:t>
            </a:r>
            <a:r>
              <a:rPr lang="en-US" sz="33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</a:rPr>
              <a:t>.</a:t>
            </a:r>
          </a:p>
          <a:p>
            <a:pPr lvl="0" algn="just"/>
            <a:r>
              <a:rPr lang="en-US" sz="33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</a:rPr>
              <a:t>Assessment of </a:t>
            </a:r>
            <a:r>
              <a:rPr lang="en-US" sz="3300" dirty="0">
                <a:solidFill>
                  <a:srgbClr val="000000"/>
                </a:solidFill>
              </a:rPr>
              <a:t>vehicle</a:t>
            </a:r>
            <a:r>
              <a:rPr lang="en-US" sz="33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</a:rPr>
              <a:t> requirements.</a:t>
            </a:r>
          </a:p>
          <a:p>
            <a:pPr lvl="0" algn="just"/>
            <a:r>
              <a:rPr lang="en-US" sz="33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</a:rPr>
              <a:t>Communication plan </a:t>
            </a:r>
            <a:r>
              <a:rPr lang="en-US" sz="3300" dirty="0">
                <a:solidFill>
                  <a:srgbClr val="FF0000"/>
                </a:solidFill>
              </a:rPr>
              <a:t>including mobile/internet shadow zone</a:t>
            </a:r>
            <a:r>
              <a:rPr lang="en-US" sz="33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</a:rPr>
              <a:t>.</a:t>
            </a:r>
          </a:p>
          <a:p>
            <a:pPr lvl="0"/>
            <a:endParaRPr lang="en-US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</a:endParaRP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Reports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en-IN" dirty="0"/>
              <a:t>Sector Officer shall submit tour report to RO and DEO for every field visit undertaken by him after his appointment on the lines of the enclosed </a:t>
            </a:r>
            <a:r>
              <a:rPr lang="en-IN" b="1" dirty="0"/>
              <a:t>Format-1 &amp; 2 </a:t>
            </a:r>
            <a:r>
              <a:rPr lang="en-IN" dirty="0"/>
              <a:t>	</a:t>
            </a:r>
          </a:p>
          <a:p>
            <a:pPr algn="just"/>
            <a:endParaRPr lang="en-IN" dirty="0"/>
          </a:p>
          <a:p>
            <a:pPr algn="just"/>
            <a:r>
              <a:rPr lang="en-IN" dirty="0"/>
              <a:t>Sector Officer shall also submit report in </a:t>
            </a:r>
            <a:r>
              <a:rPr lang="en-IN" b="1" dirty="0"/>
              <a:t>Format-3 </a:t>
            </a:r>
            <a:r>
              <a:rPr lang="en-IN" dirty="0"/>
              <a:t>issued by Election Commission of India giving details about the poll day activities after the polling is over. This report will be submitted to RO. 	</a:t>
            </a:r>
          </a:p>
        </p:txBody>
      </p:sp>
    </p:spTree>
    <p:extLst>
      <p:ext uri="{BB962C8B-B14F-4D97-AF65-F5344CB8AC3E}">
        <p14:creationId xmlns:p14="http://schemas.microsoft.com/office/powerpoint/2010/main" val="397279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66CA917-11E6-4C65-84C6-4CDEDD508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692696"/>
            <a:ext cx="8856984" cy="557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6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947FE71-D96D-460A-9A3C-7034CB526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548680"/>
            <a:ext cx="8856984" cy="583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85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438150"/>
            <a:ext cx="8275206" cy="6231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614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GB" dirty="0"/>
          </a:p>
          <a:p>
            <a:pPr>
              <a:buNone/>
            </a:pPr>
            <a:endParaRPr lang="en-GB" dirty="0"/>
          </a:p>
          <a:p>
            <a:pPr>
              <a:buNone/>
            </a:pPr>
            <a:endParaRPr lang="en-GB" dirty="0"/>
          </a:p>
          <a:p>
            <a:pPr>
              <a:buNone/>
            </a:pPr>
            <a:endParaRPr lang="en-GB" dirty="0"/>
          </a:p>
          <a:p>
            <a:pPr>
              <a:buNone/>
            </a:pPr>
            <a:r>
              <a:rPr lang="en-GB" dirty="0"/>
              <a:t>                                            Thanks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7"/>
          <p:cNvSpPr/>
          <p:nvPr/>
        </p:nvSpPr>
        <p:spPr>
          <a:xfrm>
            <a:off x="1231639" y="1433730"/>
            <a:ext cx="4426211" cy="4792749"/>
          </a:xfrm>
          <a:custGeom>
            <a:avLst/>
            <a:gdLst>
              <a:gd name="connsiteX0" fmla="*/ 4988935 w 8908036"/>
              <a:gd name="connsiteY0" fmla="*/ 95582 h 4792749"/>
              <a:gd name="connsiteX1" fmla="*/ 4988935 w 8908036"/>
              <a:gd name="connsiteY1" fmla="*/ 95582 h 4792749"/>
              <a:gd name="connsiteX2" fmla="*/ 4784104 w 8908036"/>
              <a:gd name="connsiteY2" fmla="*/ 150200 h 4792749"/>
              <a:gd name="connsiteX3" fmla="*/ 4579273 w 8908036"/>
              <a:gd name="connsiteY3" fmla="*/ 163855 h 4792749"/>
              <a:gd name="connsiteX4" fmla="*/ 2408064 w 8908036"/>
              <a:gd name="connsiteY4" fmla="*/ 177509 h 4792749"/>
              <a:gd name="connsiteX5" fmla="*/ 2339787 w 8908036"/>
              <a:gd name="connsiteY5" fmla="*/ 191164 h 4792749"/>
              <a:gd name="connsiteX6" fmla="*/ 1984746 w 8908036"/>
              <a:gd name="connsiteY6" fmla="*/ 218473 h 4792749"/>
              <a:gd name="connsiteX7" fmla="*/ 1629706 w 8908036"/>
              <a:gd name="connsiteY7" fmla="*/ 314055 h 4792749"/>
              <a:gd name="connsiteX8" fmla="*/ 1465841 w 8908036"/>
              <a:gd name="connsiteY8" fmla="*/ 341364 h 4792749"/>
              <a:gd name="connsiteX9" fmla="*/ 1288321 w 8908036"/>
              <a:gd name="connsiteY9" fmla="*/ 355019 h 4792749"/>
              <a:gd name="connsiteX10" fmla="*/ 851348 w 8908036"/>
              <a:gd name="connsiteY10" fmla="*/ 382328 h 4792749"/>
              <a:gd name="connsiteX11" fmla="*/ 755760 w 8908036"/>
              <a:gd name="connsiteY11" fmla="*/ 505219 h 4792749"/>
              <a:gd name="connsiteX12" fmla="*/ 714794 w 8908036"/>
              <a:gd name="connsiteY12" fmla="*/ 628110 h 4792749"/>
              <a:gd name="connsiteX13" fmla="*/ 660172 w 8908036"/>
              <a:gd name="connsiteY13" fmla="*/ 737346 h 4792749"/>
              <a:gd name="connsiteX14" fmla="*/ 619206 w 8908036"/>
              <a:gd name="connsiteY14" fmla="*/ 819273 h 4792749"/>
              <a:gd name="connsiteX15" fmla="*/ 605550 w 8908036"/>
              <a:gd name="connsiteY15" fmla="*/ 860237 h 4792749"/>
              <a:gd name="connsiteX16" fmla="*/ 564584 w 8908036"/>
              <a:gd name="connsiteY16" fmla="*/ 873892 h 4792749"/>
              <a:gd name="connsiteX17" fmla="*/ 537273 w 8908036"/>
              <a:gd name="connsiteY17" fmla="*/ 914855 h 4792749"/>
              <a:gd name="connsiteX18" fmla="*/ 482652 w 8908036"/>
              <a:gd name="connsiteY18" fmla="*/ 928510 h 4792749"/>
              <a:gd name="connsiteX19" fmla="*/ 359753 w 8908036"/>
              <a:gd name="connsiteY19" fmla="*/ 955819 h 4792749"/>
              <a:gd name="connsiteX20" fmla="*/ 332442 w 8908036"/>
              <a:gd name="connsiteY20" fmla="*/ 1433728 h 4792749"/>
              <a:gd name="connsiteX21" fmla="*/ 305132 w 8908036"/>
              <a:gd name="connsiteY21" fmla="*/ 1529310 h 4792749"/>
              <a:gd name="connsiteX22" fmla="*/ 264165 w 8908036"/>
              <a:gd name="connsiteY22" fmla="*/ 1679510 h 4792749"/>
              <a:gd name="connsiteX23" fmla="*/ 291476 w 8908036"/>
              <a:gd name="connsiteY23" fmla="*/ 2116456 h 4792749"/>
              <a:gd name="connsiteX24" fmla="*/ 291476 w 8908036"/>
              <a:gd name="connsiteY24" fmla="*/ 2266656 h 4792749"/>
              <a:gd name="connsiteX25" fmla="*/ 209544 w 8908036"/>
              <a:gd name="connsiteY25" fmla="*/ 2362238 h 4792749"/>
              <a:gd name="connsiteX26" fmla="*/ 195888 w 8908036"/>
              <a:gd name="connsiteY26" fmla="*/ 2416856 h 4792749"/>
              <a:gd name="connsiteX27" fmla="*/ 168577 w 8908036"/>
              <a:gd name="connsiteY27" fmla="*/ 2539747 h 4792749"/>
              <a:gd name="connsiteX28" fmla="*/ 154922 w 8908036"/>
              <a:gd name="connsiteY28" fmla="*/ 2580711 h 4792749"/>
              <a:gd name="connsiteX29" fmla="*/ 141267 w 8908036"/>
              <a:gd name="connsiteY29" fmla="*/ 2744566 h 4792749"/>
              <a:gd name="connsiteX30" fmla="*/ 113956 w 8908036"/>
              <a:gd name="connsiteY30" fmla="*/ 2826493 h 4792749"/>
              <a:gd name="connsiteX31" fmla="*/ 32023 w 8908036"/>
              <a:gd name="connsiteY31" fmla="*/ 2881111 h 4792749"/>
              <a:gd name="connsiteX32" fmla="*/ 32023 w 8908036"/>
              <a:gd name="connsiteY32" fmla="*/ 3372675 h 4792749"/>
              <a:gd name="connsiteX33" fmla="*/ 45679 w 8908036"/>
              <a:gd name="connsiteY33" fmla="*/ 3522875 h 4792749"/>
              <a:gd name="connsiteX34" fmla="*/ 72990 w 8908036"/>
              <a:gd name="connsiteY34" fmla="*/ 4396767 h 4792749"/>
              <a:gd name="connsiteX35" fmla="*/ 86645 w 8908036"/>
              <a:gd name="connsiteY35" fmla="*/ 4437730 h 4792749"/>
              <a:gd name="connsiteX36" fmla="*/ 154922 w 8908036"/>
              <a:gd name="connsiteY36" fmla="*/ 4574276 h 4792749"/>
              <a:gd name="connsiteX37" fmla="*/ 209544 w 8908036"/>
              <a:gd name="connsiteY37" fmla="*/ 4642549 h 4792749"/>
              <a:gd name="connsiteX38" fmla="*/ 455341 w 8908036"/>
              <a:gd name="connsiteY38" fmla="*/ 4656203 h 4792749"/>
              <a:gd name="connsiteX39" fmla="*/ 824037 w 8908036"/>
              <a:gd name="connsiteY39" fmla="*/ 4628894 h 4792749"/>
              <a:gd name="connsiteX40" fmla="*/ 960591 w 8908036"/>
              <a:gd name="connsiteY40" fmla="*/ 4587931 h 4792749"/>
              <a:gd name="connsiteX41" fmla="*/ 1616050 w 8908036"/>
              <a:gd name="connsiteY41" fmla="*/ 4533312 h 4792749"/>
              <a:gd name="connsiteX42" fmla="*/ 1916469 w 8908036"/>
              <a:gd name="connsiteY42" fmla="*/ 4492349 h 4792749"/>
              <a:gd name="connsiteX43" fmla="*/ 2012057 w 8908036"/>
              <a:gd name="connsiteY43" fmla="*/ 4478694 h 4792749"/>
              <a:gd name="connsiteX44" fmla="*/ 2189577 w 8908036"/>
              <a:gd name="connsiteY44" fmla="*/ 4465040 h 4792749"/>
              <a:gd name="connsiteX45" fmla="*/ 2544618 w 8908036"/>
              <a:gd name="connsiteY45" fmla="*/ 4478694 h 4792749"/>
              <a:gd name="connsiteX46" fmla="*/ 2735793 w 8908036"/>
              <a:gd name="connsiteY46" fmla="*/ 4492349 h 4792749"/>
              <a:gd name="connsiteX47" fmla="*/ 3609739 w 8908036"/>
              <a:gd name="connsiteY47" fmla="*/ 4506003 h 4792749"/>
              <a:gd name="connsiteX48" fmla="*/ 4019401 w 8908036"/>
              <a:gd name="connsiteY48" fmla="*/ 4642549 h 4792749"/>
              <a:gd name="connsiteX49" fmla="*/ 4210577 w 8908036"/>
              <a:gd name="connsiteY49" fmla="*/ 4724476 h 4792749"/>
              <a:gd name="connsiteX50" fmla="*/ 4306165 w 8908036"/>
              <a:gd name="connsiteY50" fmla="*/ 4751785 h 4792749"/>
              <a:gd name="connsiteX51" fmla="*/ 4442719 w 8908036"/>
              <a:gd name="connsiteY51" fmla="*/ 4792749 h 4792749"/>
              <a:gd name="connsiteX52" fmla="*/ 5316665 w 8908036"/>
              <a:gd name="connsiteY52" fmla="*/ 4738131 h 4792749"/>
              <a:gd name="connsiteX53" fmla="*/ 6163300 w 8908036"/>
              <a:gd name="connsiteY53" fmla="*/ 4710822 h 4792749"/>
              <a:gd name="connsiteX54" fmla="*/ 7556151 w 8908036"/>
              <a:gd name="connsiteY54" fmla="*/ 4710822 h 4792749"/>
              <a:gd name="connsiteX55" fmla="*/ 7569807 w 8908036"/>
              <a:gd name="connsiteY55" fmla="*/ 4383112 h 4792749"/>
              <a:gd name="connsiteX56" fmla="*/ 7583462 w 8908036"/>
              <a:gd name="connsiteY56" fmla="*/ 4328494 h 4792749"/>
              <a:gd name="connsiteX57" fmla="*/ 7965813 w 8908036"/>
              <a:gd name="connsiteY57" fmla="*/ 4014439 h 4792749"/>
              <a:gd name="connsiteX58" fmla="*/ 8006779 w 8908036"/>
              <a:gd name="connsiteY58" fmla="*/ 3987130 h 4792749"/>
              <a:gd name="connsiteX59" fmla="*/ 8034090 w 8908036"/>
              <a:gd name="connsiteY59" fmla="*/ 3946166 h 4792749"/>
              <a:gd name="connsiteX60" fmla="*/ 7993124 w 8908036"/>
              <a:gd name="connsiteY60" fmla="*/ 3795966 h 4792749"/>
              <a:gd name="connsiteX61" fmla="*/ 7979469 w 8908036"/>
              <a:gd name="connsiteY61" fmla="*/ 3604803 h 4792749"/>
              <a:gd name="connsiteX62" fmla="*/ 8061401 w 8908036"/>
              <a:gd name="connsiteY62" fmla="*/ 3563839 h 4792749"/>
              <a:gd name="connsiteX63" fmla="*/ 8116023 w 8908036"/>
              <a:gd name="connsiteY63" fmla="*/ 3522875 h 4792749"/>
              <a:gd name="connsiteX64" fmla="*/ 8197955 w 8908036"/>
              <a:gd name="connsiteY64" fmla="*/ 3481912 h 4792749"/>
              <a:gd name="connsiteX65" fmla="*/ 8389131 w 8908036"/>
              <a:gd name="connsiteY65" fmla="*/ 3345366 h 4792749"/>
              <a:gd name="connsiteX66" fmla="*/ 8498374 w 8908036"/>
              <a:gd name="connsiteY66" fmla="*/ 3263439 h 4792749"/>
              <a:gd name="connsiteX67" fmla="*/ 8552996 w 8908036"/>
              <a:gd name="connsiteY67" fmla="*/ 3249784 h 4792749"/>
              <a:gd name="connsiteX68" fmla="*/ 8593962 w 8908036"/>
              <a:gd name="connsiteY68" fmla="*/ 3236130 h 4792749"/>
              <a:gd name="connsiteX69" fmla="*/ 8621273 w 8908036"/>
              <a:gd name="connsiteY69" fmla="*/ 3195166 h 4792749"/>
              <a:gd name="connsiteX70" fmla="*/ 8662239 w 8908036"/>
              <a:gd name="connsiteY70" fmla="*/ 3181511 h 4792749"/>
              <a:gd name="connsiteX71" fmla="*/ 8716860 w 8908036"/>
              <a:gd name="connsiteY71" fmla="*/ 3140548 h 4792749"/>
              <a:gd name="connsiteX72" fmla="*/ 8757827 w 8908036"/>
              <a:gd name="connsiteY72" fmla="*/ 3126893 h 4792749"/>
              <a:gd name="connsiteX73" fmla="*/ 8798793 w 8908036"/>
              <a:gd name="connsiteY73" fmla="*/ 3099584 h 4792749"/>
              <a:gd name="connsiteX74" fmla="*/ 8812448 w 8908036"/>
              <a:gd name="connsiteY74" fmla="*/ 3031311 h 4792749"/>
              <a:gd name="connsiteX75" fmla="*/ 8839759 w 8908036"/>
              <a:gd name="connsiteY75" fmla="*/ 2963039 h 4792749"/>
              <a:gd name="connsiteX76" fmla="*/ 8853415 w 8908036"/>
              <a:gd name="connsiteY76" fmla="*/ 2867457 h 4792749"/>
              <a:gd name="connsiteX77" fmla="*/ 8880725 w 8908036"/>
              <a:gd name="connsiteY77" fmla="*/ 2225693 h 4792749"/>
              <a:gd name="connsiteX78" fmla="*/ 8908036 w 8908036"/>
              <a:gd name="connsiteY78" fmla="*/ 1816056 h 4792749"/>
              <a:gd name="connsiteX79" fmla="*/ 8894381 w 8908036"/>
              <a:gd name="connsiteY79" fmla="*/ 955819 h 4792749"/>
              <a:gd name="connsiteX80" fmla="*/ 8880725 w 8908036"/>
              <a:gd name="connsiteY80" fmla="*/ 860237 h 4792749"/>
              <a:gd name="connsiteX81" fmla="*/ 8867070 w 8908036"/>
              <a:gd name="connsiteY81" fmla="*/ 327710 h 4792749"/>
              <a:gd name="connsiteX82" fmla="*/ 8839759 w 8908036"/>
              <a:gd name="connsiteY82" fmla="*/ 218473 h 4792749"/>
              <a:gd name="connsiteX83" fmla="*/ 8826104 w 8908036"/>
              <a:gd name="connsiteY83" fmla="*/ 177509 h 4792749"/>
              <a:gd name="connsiteX84" fmla="*/ 8771482 w 8908036"/>
              <a:gd name="connsiteY84" fmla="*/ 163855 h 4792749"/>
              <a:gd name="connsiteX85" fmla="*/ 8238921 w 8908036"/>
              <a:gd name="connsiteY85" fmla="*/ 163855 h 4792749"/>
              <a:gd name="connsiteX86" fmla="*/ 8129678 w 8908036"/>
              <a:gd name="connsiteY86" fmla="*/ 136546 h 4792749"/>
              <a:gd name="connsiteX87" fmla="*/ 7993124 w 8908036"/>
              <a:gd name="connsiteY87" fmla="*/ 109237 h 4792749"/>
              <a:gd name="connsiteX88" fmla="*/ 7160144 w 8908036"/>
              <a:gd name="connsiteY88" fmla="*/ 54618 h 4792749"/>
              <a:gd name="connsiteX89" fmla="*/ 7091867 w 8908036"/>
              <a:gd name="connsiteY89" fmla="*/ 27309 h 4792749"/>
              <a:gd name="connsiteX90" fmla="*/ 7009935 w 8908036"/>
              <a:gd name="connsiteY90" fmla="*/ 13655 h 4792749"/>
              <a:gd name="connsiteX91" fmla="*/ 6764138 w 8908036"/>
              <a:gd name="connsiteY91" fmla="*/ 0 h 4792749"/>
              <a:gd name="connsiteX92" fmla="*/ 6340820 w 8908036"/>
              <a:gd name="connsiteY92" fmla="*/ 27309 h 4792749"/>
              <a:gd name="connsiteX93" fmla="*/ 6217922 w 8908036"/>
              <a:gd name="connsiteY93" fmla="*/ 40964 h 4792749"/>
              <a:gd name="connsiteX94" fmla="*/ 6176955 w 8908036"/>
              <a:gd name="connsiteY94" fmla="*/ 54618 h 4792749"/>
              <a:gd name="connsiteX95" fmla="*/ 6026746 w 8908036"/>
              <a:gd name="connsiteY95" fmla="*/ 68273 h 4792749"/>
              <a:gd name="connsiteX96" fmla="*/ 5958469 w 8908036"/>
              <a:gd name="connsiteY96" fmla="*/ 81928 h 4792749"/>
              <a:gd name="connsiteX97" fmla="*/ 5425908 w 8908036"/>
              <a:gd name="connsiteY97" fmla="*/ 54618 h 4792749"/>
              <a:gd name="connsiteX98" fmla="*/ 5262043 w 8908036"/>
              <a:gd name="connsiteY98" fmla="*/ 68273 h 4792749"/>
              <a:gd name="connsiteX99" fmla="*/ 5180111 w 8908036"/>
              <a:gd name="connsiteY99" fmla="*/ 81928 h 4792749"/>
              <a:gd name="connsiteX100" fmla="*/ 5043557 w 8908036"/>
              <a:gd name="connsiteY100" fmla="*/ 95582 h 4792749"/>
              <a:gd name="connsiteX101" fmla="*/ 4988935 w 8908036"/>
              <a:gd name="connsiteY101" fmla="*/ 95582 h 479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8908036" h="4792749">
                <a:moveTo>
                  <a:pt x="4988935" y="95582"/>
                </a:moveTo>
                <a:lnTo>
                  <a:pt x="4988935" y="95582"/>
                </a:lnTo>
                <a:cubicBezTo>
                  <a:pt x="4920658" y="113788"/>
                  <a:pt x="4853805" y="138584"/>
                  <a:pt x="4784104" y="150200"/>
                </a:cubicBezTo>
                <a:cubicBezTo>
                  <a:pt x="4716606" y="161449"/>
                  <a:pt x="4647697" y="163069"/>
                  <a:pt x="4579273" y="163855"/>
                </a:cubicBezTo>
                <a:lnTo>
                  <a:pt x="2408064" y="177509"/>
                </a:lnTo>
                <a:cubicBezTo>
                  <a:pt x="2385305" y="182061"/>
                  <a:pt x="2362889" y="188928"/>
                  <a:pt x="2339787" y="191164"/>
                </a:cubicBezTo>
                <a:cubicBezTo>
                  <a:pt x="2221642" y="202597"/>
                  <a:pt x="2101704" y="198232"/>
                  <a:pt x="1984746" y="218473"/>
                </a:cubicBezTo>
                <a:cubicBezTo>
                  <a:pt x="1863981" y="239373"/>
                  <a:pt x="1750599" y="293908"/>
                  <a:pt x="1629706" y="314055"/>
                </a:cubicBezTo>
                <a:cubicBezTo>
                  <a:pt x="1575084" y="323158"/>
                  <a:pt x="1520822" y="334767"/>
                  <a:pt x="1465841" y="341364"/>
                </a:cubicBezTo>
                <a:cubicBezTo>
                  <a:pt x="1406916" y="348435"/>
                  <a:pt x="1347538" y="351071"/>
                  <a:pt x="1288321" y="355019"/>
                </a:cubicBezTo>
                <a:lnTo>
                  <a:pt x="851348" y="382328"/>
                </a:lnTo>
                <a:cubicBezTo>
                  <a:pt x="815999" y="417673"/>
                  <a:pt x="772095" y="456217"/>
                  <a:pt x="755760" y="505219"/>
                </a:cubicBezTo>
                <a:cubicBezTo>
                  <a:pt x="742105" y="546183"/>
                  <a:pt x="734106" y="589489"/>
                  <a:pt x="714794" y="628110"/>
                </a:cubicBezTo>
                <a:cubicBezTo>
                  <a:pt x="696587" y="664522"/>
                  <a:pt x="673046" y="698725"/>
                  <a:pt x="660172" y="737346"/>
                </a:cubicBezTo>
                <a:cubicBezTo>
                  <a:pt x="625852" y="840303"/>
                  <a:pt x="672146" y="713402"/>
                  <a:pt x="619206" y="819273"/>
                </a:cubicBezTo>
                <a:cubicBezTo>
                  <a:pt x="612769" y="832147"/>
                  <a:pt x="615728" y="850060"/>
                  <a:pt x="605550" y="860237"/>
                </a:cubicBezTo>
                <a:cubicBezTo>
                  <a:pt x="595372" y="870415"/>
                  <a:pt x="578239" y="869340"/>
                  <a:pt x="564584" y="873892"/>
                </a:cubicBezTo>
                <a:cubicBezTo>
                  <a:pt x="555480" y="887546"/>
                  <a:pt x="550928" y="905752"/>
                  <a:pt x="537273" y="914855"/>
                </a:cubicBezTo>
                <a:cubicBezTo>
                  <a:pt x="521657" y="925265"/>
                  <a:pt x="500697" y="923354"/>
                  <a:pt x="482652" y="928510"/>
                </a:cubicBezTo>
                <a:cubicBezTo>
                  <a:pt x="388532" y="955400"/>
                  <a:pt x="507602" y="931178"/>
                  <a:pt x="359753" y="955819"/>
                </a:cubicBezTo>
                <a:cubicBezTo>
                  <a:pt x="350649" y="1115122"/>
                  <a:pt x="344681" y="1274635"/>
                  <a:pt x="332442" y="1433728"/>
                </a:cubicBezTo>
                <a:cubicBezTo>
                  <a:pt x="330005" y="1465408"/>
                  <a:pt x="313441" y="1498846"/>
                  <a:pt x="305132" y="1529310"/>
                </a:cubicBezTo>
                <a:cubicBezTo>
                  <a:pt x="258935" y="1698691"/>
                  <a:pt x="295595" y="1585231"/>
                  <a:pt x="264165" y="1679510"/>
                </a:cubicBezTo>
                <a:cubicBezTo>
                  <a:pt x="273269" y="1825159"/>
                  <a:pt x="279012" y="1971056"/>
                  <a:pt x="291476" y="2116456"/>
                </a:cubicBezTo>
                <a:cubicBezTo>
                  <a:pt x="300747" y="2224614"/>
                  <a:pt x="347683" y="2060582"/>
                  <a:pt x="291476" y="2266656"/>
                </a:cubicBezTo>
                <a:cubicBezTo>
                  <a:pt x="283677" y="2295250"/>
                  <a:pt x="222748" y="2349035"/>
                  <a:pt x="209544" y="2362238"/>
                </a:cubicBezTo>
                <a:cubicBezTo>
                  <a:pt x="204992" y="2380444"/>
                  <a:pt x="199959" y="2398537"/>
                  <a:pt x="195888" y="2416856"/>
                </a:cubicBezTo>
                <a:cubicBezTo>
                  <a:pt x="181802" y="2480237"/>
                  <a:pt x="185235" y="2481450"/>
                  <a:pt x="168577" y="2539747"/>
                </a:cubicBezTo>
                <a:cubicBezTo>
                  <a:pt x="164623" y="2553586"/>
                  <a:pt x="159474" y="2567056"/>
                  <a:pt x="154922" y="2580711"/>
                </a:cubicBezTo>
                <a:cubicBezTo>
                  <a:pt x="150370" y="2635329"/>
                  <a:pt x="150278" y="2690504"/>
                  <a:pt x="141267" y="2744566"/>
                </a:cubicBezTo>
                <a:cubicBezTo>
                  <a:pt x="136534" y="2772961"/>
                  <a:pt x="137908" y="2810526"/>
                  <a:pt x="113956" y="2826493"/>
                </a:cubicBezTo>
                <a:lnTo>
                  <a:pt x="32023" y="2881111"/>
                </a:lnTo>
                <a:cubicBezTo>
                  <a:pt x="-28558" y="3062851"/>
                  <a:pt x="11731" y="2926290"/>
                  <a:pt x="32023" y="3372675"/>
                </a:cubicBezTo>
                <a:cubicBezTo>
                  <a:pt x="34306" y="3422896"/>
                  <a:pt x="41127" y="3472808"/>
                  <a:pt x="45679" y="3522875"/>
                </a:cubicBezTo>
                <a:cubicBezTo>
                  <a:pt x="49358" y="3743612"/>
                  <a:pt x="-6210" y="4119590"/>
                  <a:pt x="72990" y="4396767"/>
                </a:cubicBezTo>
                <a:cubicBezTo>
                  <a:pt x="76944" y="4410606"/>
                  <a:pt x="82093" y="4424076"/>
                  <a:pt x="86645" y="4437730"/>
                </a:cubicBezTo>
                <a:cubicBezTo>
                  <a:pt x="112337" y="4617566"/>
                  <a:pt x="68317" y="4470355"/>
                  <a:pt x="154922" y="4574276"/>
                </a:cubicBezTo>
                <a:cubicBezTo>
                  <a:pt x="182850" y="4607787"/>
                  <a:pt x="146244" y="4633507"/>
                  <a:pt x="209544" y="4642549"/>
                </a:cubicBezTo>
                <a:cubicBezTo>
                  <a:pt x="290778" y="4654153"/>
                  <a:pt x="373409" y="4651652"/>
                  <a:pt x="455341" y="4656203"/>
                </a:cubicBezTo>
                <a:cubicBezTo>
                  <a:pt x="578240" y="4647100"/>
                  <a:pt x="701912" y="4645396"/>
                  <a:pt x="824037" y="4628894"/>
                </a:cubicBezTo>
                <a:cubicBezTo>
                  <a:pt x="871131" y="4622530"/>
                  <a:pt x="913809" y="4596284"/>
                  <a:pt x="960591" y="4587931"/>
                </a:cubicBezTo>
                <a:cubicBezTo>
                  <a:pt x="1120400" y="4559395"/>
                  <a:pt x="1492701" y="4543049"/>
                  <a:pt x="1616050" y="4533312"/>
                </a:cubicBezTo>
                <a:cubicBezTo>
                  <a:pt x="1664436" y="4529492"/>
                  <a:pt x="1907758" y="4493593"/>
                  <a:pt x="1916469" y="4492349"/>
                </a:cubicBezTo>
                <a:cubicBezTo>
                  <a:pt x="1948332" y="4487797"/>
                  <a:pt x="1979966" y="4481162"/>
                  <a:pt x="2012057" y="4478694"/>
                </a:cubicBezTo>
                <a:lnTo>
                  <a:pt x="2189577" y="4465040"/>
                </a:lnTo>
                <a:lnTo>
                  <a:pt x="2544618" y="4478694"/>
                </a:lnTo>
                <a:cubicBezTo>
                  <a:pt x="2608426" y="4481884"/>
                  <a:pt x="2671927" y="4490712"/>
                  <a:pt x="2735793" y="4492349"/>
                </a:cubicBezTo>
                <a:cubicBezTo>
                  <a:pt x="3027048" y="4499817"/>
                  <a:pt x="3318424" y="4501452"/>
                  <a:pt x="3609739" y="4506003"/>
                </a:cubicBezTo>
                <a:cubicBezTo>
                  <a:pt x="3781898" y="4552953"/>
                  <a:pt x="3830181" y="4561460"/>
                  <a:pt x="4019401" y="4642549"/>
                </a:cubicBezTo>
                <a:cubicBezTo>
                  <a:pt x="4083126" y="4669858"/>
                  <a:pt x="4143914" y="4705431"/>
                  <a:pt x="4210577" y="4724476"/>
                </a:cubicBezTo>
                <a:cubicBezTo>
                  <a:pt x="4242440" y="4733579"/>
                  <a:pt x="4275022" y="4740461"/>
                  <a:pt x="4306165" y="4751785"/>
                </a:cubicBezTo>
                <a:cubicBezTo>
                  <a:pt x="4440513" y="4800635"/>
                  <a:pt x="4265952" y="4763289"/>
                  <a:pt x="4442719" y="4792749"/>
                </a:cubicBezTo>
                <a:lnTo>
                  <a:pt x="5316665" y="4738131"/>
                </a:lnTo>
                <a:cubicBezTo>
                  <a:pt x="5598704" y="4724701"/>
                  <a:pt x="6163300" y="4710822"/>
                  <a:pt x="6163300" y="4710822"/>
                </a:cubicBezTo>
                <a:cubicBezTo>
                  <a:pt x="6329037" y="4714505"/>
                  <a:pt x="7469893" y="4748000"/>
                  <a:pt x="7556151" y="4710822"/>
                </a:cubicBezTo>
                <a:cubicBezTo>
                  <a:pt x="7656554" y="4667548"/>
                  <a:pt x="7562017" y="4492166"/>
                  <a:pt x="7569807" y="4383112"/>
                </a:cubicBezTo>
                <a:cubicBezTo>
                  <a:pt x="7571144" y="4364393"/>
                  <a:pt x="7578910" y="4346700"/>
                  <a:pt x="7583462" y="4328494"/>
                </a:cubicBezTo>
                <a:cubicBezTo>
                  <a:pt x="7603800" y="3881069"/>
                  <a:pt x="7495601" y="4061458"/>
                  <a:pt x="7965813" y="4014439"/>
                </a:cubicBezTo>
                <a:cubicBezTo>
                  <a:pt x="7982143" y="4012806"/>
                  <a:pt x="7993124" y="3996233"/>
                  <a:pt x="8006779" y="3987130"/>
                </a:cubicBezTo>
                <a:cubicBezTo>
                  <a:pt x="8015883" y="3973475"/>
                  <a:pt x="8032604" y="3962510"/>
                  <a:pt x="8034090" y="3946166"/>
                </a:cubicBezTo>
                <a:cubicBezTo>
                  <a:pt x="8042250" y="3856419"/>
                  <a:pt x="8030124" y="3851463"/>
                  <a:pt x="7993124" y="3795966"/>
                </a:cubicBezTo>
                <a:cubicBezTo>
                  <a:pt x="7978318" y="3744149"/>
                  <a:pt x="7940392" y="3660623"/>
                  <a:pt x="7979469" y="3604803"/>
                </a:cubicBezTo>
                <a:cubicBezTo>
                  <a:pt x="7996980" y="3579789"/>
                  <a:pt x="8035218" y="3579548"/>
                  <a:pt x="8061401" y="3563839"/>
                </a:cubicBezTo>
                <a:cubicBezTo>
                  <a:pt x="8080917" y="3552130"/>
                  <a:pt x="8096507" y="3534584"/>
                  <a:pt x="8116023" y="3522875"/>
                </a:cubicBezTo>
                <a:cubicBezTo>
                  <a:pt x="8142206" y="3507166"/>
                  <a:pt x="8172354" y="3498552"/>
                  <a:pt x="8197955" y="3481912"/>
                </a:cubicBezTo>
                <a:cubicBezTo>
                  <a:pt x="8263615" y="3439235"/>
                  <a:pt x="8327979" y="3394284"/>
                  <a:pt x="8389131" y="3345366"/>
                </a:cubicBezTo>
                <a:cubicBezTo>
                  <a:pt x="8395980" y="3339887"/>
                  <a:pt x="8474963" y="3273472"/>
                  <a:pt x="8498374" y="3263439"/>
                </a:cubicBezTo>
                <a:cubicBezTo>
                  <a:pt x="8515624" y="3256046"/>
                  <a:pt x="8534950" y="3254940"/>
                  <a:pt x="8552996" y="3249784"/>
                </a:cubicBezTo>
                <a:cubicBezTo>
                  <a:pt x="8566836" y="3245830"/>
                  <a:pt x="8580307" y="3240681"/>
                  <a:pt x="8593962" y="3236130"/>
                </a:cubicBezTo>
                <a:cubicBezTo>
                  <a:pt x="8603066" y="3222475"/>
                  <a:pt x="8608458" y="3205418"/>
                  <a:pt x="8621273" y="3195166"/>
                </a:cubicBezTo>
                <a:cubicBezTo>
                  <a:pt x="8632513" y="3186174"/>
                  <a:pt x="8649741" y="3188652"/>
                  <a:pt x="8662239" y="3181511"/>
                </a:cubicBezTo>
                <a:cubicBezTo>
                  <a:pt x="8681999" y="3170220"/>
                  <a:pt x="8697100" y="3151839"/>
                  <a:pt x="8716860" y="3140548"/>
                </a:cubicBezTo>
                <a:cubicBezTo>
                  <a:pt x="8729358" y="3133407"/>
                  <a:pt x="8744952" y="3133330"/>
                  <a:pt x="8757827" y="3126893"/>
                </a:cubicBezTo>
                <a:cubicBezTo>
                  <a:pt x="8772506" y="3119554"/>
                  <a:pt x="8785138" y="3108687"/>
                  <a:pt x="8798793" y="3099584"/>
                </a:cubicBezTo>
                <a:cubicBezTo>
                  <a:pt x="8803345" y="3076826"/>
                  <a:pt x="8805779" y="3053540"/>
                  <a:pt x="8812448" y="3031311"/>
                </a:cubicBezTo>
                <a:cubicBezTo>
                  <a:pt x="8819491" y="3007834"/>
                  <a:pt x="8833814" y="2986818"/>
                  <a:pt x="8839759" y="2963039"/>
                </a:cubicBezTo>
                <a:cubicBezTo>
                  <a:pt x="8847565" y="2931816"/>
                  <a:pt x="8848863" y="2899318"/>
                  <a:pt x="8853415" y="2867457"/>
                </a:cubicBezTo>
                <a:cubicBezTo>
                  <a:pt x="8862518" y="2653536"/>
                  <a:pt x="8871811" y="2439622"/>
                  <a:pt x="8880725" y="2225693"/>
                </a:cubicBezTo>
                <a:cubicBezTo>
                  <a:pt x="8896075" y="1857306"/>
                  <a:pt x="8871891" y="1996778"/>
                  <a:pt x="8908036" y="1816056"/>
                </a:cubicBezTo>
                <a:cubicBezTo>
                  <a:pt x="8903484" y="1529310"/>
                  <a:pt x="8902572" y="1242484"/>
                  <a:pt x="8894381" y="955819"/>
                </a:cubicBezTo>
                <a:cubicBezTo>
                  <a:pt x="8893462" y="923648"/>
                  <a:pt x="8882123" y="892391"/>
                  <a:pt x="8880725" y="860237"/>
                </a:cubicBezTo>
                <a:cubicBezTo>
                  <a:pt x="8873011" y="682837"/>
                  <a:pt x="8878382" y="504917"/>
                  <a:pt x="8867070" y="327710"/>
                </a:cubicBezTo>
                <a:cubicBezTo>
                  <a:pt x="8864679" y="290253"/>
                  <a:pt x="8849635" y="254683"/>
                  <a:pt x="8839759" y="218473"/>
                </a:cubicBezTo>
                <a:cubicBezTo>
                  <a:pt x="8835972" y="204587"/>
                  <a:pt x="8837344" y="186500"/>
                  <a:pt x="8826104" y="177509"/>
                </a:cubicBezTo>
                <a:cubicBezTo>
                  <a:pt x="8811449" y="165785"/>
                  <a:pt x="8789689" y="168406"/>
                  <a:pt x="8771482" y="163855"/>
                </a:cubicBezTo>
                <a:cubicBezTo>
                  <a:pt x="8552439" y="195144"/>
                  <a:pt x="8613848" y="191972"/>
                  <a:pt x="8238921" y="163855"/>
                </a:cubicBezTo>
                <a:cubicBezTo>
                  <a:pt x="8201491" y="161048"/>
                  <a:pt x="8166484" y="143907"/>
                  <a:pt x="8129678" y="136546"/>
                </a:cubicBezTo>
                <a:lnTo>
                  <a:pt x="7993124" y="109237"/>
                </a:lnTo>
                <a:cubicBezTo>
                  <a:pt x="7681253" y="-15503"/>
                  <a:pt x="8019808" y="110987"/>
                  <a:pt x="7160144" y="54618"/>
                </a:cubicBezTo>
                <a:cubicBezTo>
                  <a:pt x="7135685" y="53014"/>
                  <a:pt x="7115515" y="33758"/>
                  <a:pt x="7091867" y="27309"/>
                </a:cubicBezTo>
                <a:cubicBezTo>
                  <a:pt x="7065155" y="20024"/>
                  <a:pt x="7037527" y="15954"/>
                  <a:pt x="7009935" y="13655"/>
                </a:cubicBezTo>
                <a:cubicBezTo>
                  <a:pt x="6928160" y="6841"/>
                  <a:pt x="6846070" y="4552"/>
                  <a:pt x="6764138" y="0"/>
                </a:cubicBezTo>
                <a:lnTo>
                  <a:pt x="6340820" y="27309"/>
                </a:lnTo>
                <a:cubicBezTo>
                  <a:pt x="6299717" y="30392"/>
                  <a:pt x="6258579" y="34188"/>
                  <a:pt x="6217922" y="40964"/>
                </a:cubicBezTo>
                <a:cubicBezTo>
                  <a:pt x="6203724" y="43330"/>
                  <a:pt x="6191205" y="52582"/>
                  <a:pt x="6176955" y="54618"/>
                </a:cubicBezTo>
                <a:cubicBezTo>
                  <a:pt x="6127184" y="61728"/>
                  <a:pt x="6076816" y="63721"/>
                  <a:pt x="6026746" y="68273"/>
                </a:cubicBezTo>
                <a:cubicBezTo>
                  <a:pt x="6003987" y="72825"/>
                  <a:pt x="5981679" y="81928"/>
                  <a:pt x="5958469" y="81928"/>
                </a:cubicBezTo>
                <a:cubicBezTo>
                  <a:pt x="5494651" y="81928"/>
                  <a:pt x="5618688" y="118876"/>
                  <a:pt x="5425908" y="54618"/>
                </a:cubicBezTo>
                <a:cubicBezTo>
                  <a:pt x="5371286" y="59170"/>
                  <a:pt x="5316519" y="62220"/>
                  <a:pt x="5262043" y="68273"/>
                </a:cubicBezTo>
                <a:cubicBezTo>
                  <a:pt x="5234525" y="71330"/>
                  <a:pt x="5207585" y="78494"/>
                  <a:pt x="5180111" y="81928"/>
                </a:cubicBezTo>
                <a:cubicBezTo>
                  <a:pt x="5134719" y="87602"/>
                  <a:pt x="5089075" y="91031"/>
                  <a:pt x="5043557" y="95582"/>
                </a:cubicBezTo>
                <a:cubicBezTo>
                  <a:pt x="4966353" y="111022"/>
                  <a:pt x="4998039" y="95582"/>
                  <a:pt x="4988935" y="95582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"/>
            <a:ext cx="6858000" cy="912005"/>
          </a:xfrm>
        </p:spPr>
        <p:txBody>
          <a:bodyPr>
            <a:normAutofit/>
          </a:bodyPr>
          <a:lstStyle/>
          <a:p>
            <a:r>
              <a:rPr lang="en-US" sz="3600" b="0" dirty="0">
                <a:latin typeface="Calibri"/>
                <a:cs typeface="Calibri"/>
              </a:rPr>
              <a:t>MOVEMENT PLAN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  <a:cs typeface="Calibri"/>
              </a:rPr>
              <a:t>Learning Module for RO/</a:t>
            </a:r>
            <a:r>
              <a:rPr lang="en-US" dirty="0" err="1">
                <a:solidFill>
                  <a:prstClr val="black">
                    <a:tint val="75000"/>
                  </a:prstClr>
                </a:solidFill>
                <a:latin typeface="Calibri"/>
                <a:cs typeface="Calibri"/>
              </a:rPr>
              <a:t>AROs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  <a:cs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04205-CB8D-8C4D-9F73-F3EA086242A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Calibri"/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Calibri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849668" y="2249376"/>
            <a:ext cx="2537635" cy="2229318"/>
          </a:xfrm>
          <a:custGeom>
            <a:avLst/>
            <a:gdLst>
              <a:gd name="connsiteX0" fmla="*/ 0 w 6704803"/>
              <a:gd name="connsiteY0" fmla="*/ 2229318 h 2229318"/>
              <a:gd name="connsiteX1" fmla="*/ 81932 w 6704803"/>
              <a:gd name="connsiteY1" fmla="*/ 2051809 h 2229318"/>
              <a:gd name="connsiteX2" fmla="*/ 150209 w 6704803"/>
              <a:gd name="connsiteY2" fmla="*/ 1997190 h 2229318"/>
              <a:gd name="connsiteX3" fmla="*/ 218486 w 6704803"/>
              <a:gd name="connsiteY3" fmla="*/ 1928918 h 2229318"/>
              <a:gd name="connsiteX4" fmla="*/ 532561 w 6704803"/>
              <a:gd name="connsiteY4" fmla="*/ 1683136 h 2229318"/>
              <a:gd name="connsiteX5" fmla="*/ 655459 w 6704803"/>
              <a:gd name="connsiteY5" fmla="*/ 1601208 h 2229318"/>
              <a:gd name="connsiteX6" fmla="*/ 764703 w 6704803"/>
              <a:gd name="connsiteY6" fmla="*/ 1519281 h 2229318"/>
              <a:gd name="connsiteX7" fmla="*/ 873946 w 6704803"/>
              <a:gd name="connsiteY7" fmla="*/ 1396390 h 2229318"/>
              <a:gd name="connsiteX8" fmla="*/ 1010500 w 6704803"/>
              <a:gd name="connsiteY8" fmla="*/ 1232535 h 2229318"/>
              <a:gd name="connsiteX9" fmla="*/ 1078777 w 6704803"/>
              <a:gd name="connsiteY9" fmla="*/ 1164263 h 2229318"/>
              <a:gd name="connsiteX10" fmla="*/ 1147054 w 6704803"/>
              <a:gd name="connsiteY10" fmla="*/ 1082335 h 2229318"/>
              <a:gd name="connsiteX11" fmla="*/ 1256297 w 6704803"/>
              <a:gd name="connsiteY11" fmla="*/ 1000408 h 2229318"/>
              <a:gd name="connsiteX12" fmla="*/ 1324574 w 6704803"/>
              <a:gd name="connsiteY12" fmla="*/ 945790 h 2229318"/>
              <a:gd name="connsiteX13" fmla="*/ 1420162 w 6704803"/>
              <a:gd name="connsiteY13" fmla="*/ 891172 h 2229318"/>
              <a:gd name="connsiteX14" fmla="*/ 1502094 w 6704803"/>
              <a:gd name="connsiteY14" fmla="*/ 850208 h 2229318"/>
              <a:gd name="connsiteX15" fmla="*/ 1611338 w 6704803"/>
              <a:gd name="connsiteY15" fmla="*/ 781935 h 2229318"/>
              <a:gd name="connsiteX16" fmla="*/ 1665959 w 6704803"/>
              <a:gd name="connsiteY16" fmla="*/ 740971 h 2229318"/>
              <a:gd name="connsiteX17" fmla="*/ 1802513 w 6704803"/>
              <a:gd name="connsiteY17" fmla="*/ 672699 h 2229318"/>
              <a:gd name="connsiteX18" fmla="*/ 1884446 w 6704803"/>
              <a:gd name="connsiteY18" fmla="*/ 631735 h 2229318"/>
              <a:gd name="connsiteX19" fmla="*/ 2075621 w 6704803"/>
              <a:gd name="connsiteY19" fmla="*/ 577117 h 2229318"/>
              <a:gd name="connsiteX20" fmla="*/ 2280452 w 6704803"/>
              <a:gd name="connsiteY20" fmla="*/ 522499 h 2229318"/>
              <a:gd name="connsiteX21" fmla="*/ 2526250 w 6704803"/>
              <a:gd name="connsiteY21" fmla="*/ 495189 h 2229318"/>
              <a:gd name="connsiteX22" fmla="*/ 2690115 w 6704803"/>
              <a:gd name="connsiteY22" fmla="*/ 426917 h 2229318"/>
              <a:gd name="connsiteX23" fmla="*/ 2813013 w 6704803"/>
              <a:gd name="connsiteY23" fmla="*/ 385953 h 2229318"/>
              <a:gd name="connsiteX24" fmla="*/ 3127087 w 6704803"/>
              <a:gd name="connsiteY24" fmla="*/ 263062 h 2229318"/>
              <a:gd name="connsiteX25" fmla="*/ 3249986 w 6704803"/>
              <a:gd name="connsiteY25" fmla="*/ 235753 h 2229318"/>
              <a:gd name="connsiteX26" fmla="*/ 3441162 w 6704803"/>
              <a:gd name="connsiteY26" fmla="*/ 194789 h 2229318"/>
              <a:gd name="connsiteX27" fmla="*/ 4137587 w 6704803"/>
              <a:gd name="connsiteY27" fmla="*/ 181135 h 2229318"/>
              <a:gd name="connsiteX28" fmla="*/ 4342418 w 6704803"/>
              <a:gd name="connsiteY28" fmla="*/ 167480 h 2229318"/>
              <a:gd name="connsiteX29" fmla="*/ 4478972 w 6704803"/>
              <a:gd name="connsiteY29" fmla="*/ 140171 h 2229318"/>
              <a:gd name="connsiteX30" fmla="*/ 4588216 w 6704803"/>
              <a:gd name="connsiteY30" fmla="*/ 126516 h 2229318"/>
              <a:gd name="connsiteX31" fmla="*/ 4765736 w 6704803"/>
              <a:gd name="connsiteY31" fmla="*/ 99207 h 2229318"/>
              <a:gd name="connsiteX32" fmla="*/ 5366574 w 6704803"/>
              <a:gd name="connsiteY32" fmla="*/ 71898 h 2229318"/>
              <a:gd name="connsiteX33" fmla="*/ 5871824 w 6704803"/>
              <a:gd name="connsiteY33" fmla="*/ 85553 h 2229318"/>
              <a:gd name="connsiteX34" fmla="*/ 6322452 w 6704803"/>
              <a:gd name="connsiteY34" fmla="*/ 44589 h 2229318"/>
              <a:gd name="connsiteX35" fmla="*/ 6363418 w 6704803"/>
              <a:gd name="connsiteY35" fmla="*/ 17280 h 2229318"/>
              <a:gd name="connsiteX36" fmla="*/ 6704803 w 6704803"/>
              <a:gd name="connsiteY36" fmla="*/ 3625 h 2229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704803" h="2229318">
                <a:moveTo>
                  <a:pt x="0" y="2229318"/>
                </a:moveTo>
                <a:cubicBezTo>
                  <a:pt x="27311" y="2170148"/>
                  <a:pt x="46528" y="2106522"/>
                  <a:pt x="81932" y="2051809"/>
                </a:cubicBezTo>
                <a:cubicBezTo>
                  <a:pt x="97766" y="2027340"/>
                  <a:pt x="128545" y="2016686"/>
                  <a:pt x="150209" y="1997190"/>
                </a:cubicBezTo>
                <a:cubicBezTo>
                  <a:pt x="174133" y="1975660"/>
                  <a:pt x="194352" y="1950211"/>
                  <a:pt x="218486" y="1928918"/>
                </a:cubicBezTo>
                <a:cubicBezTo>
                  <a:pt x="314848" y="1843898"/>
                  <a:pt x="425041" y="1754813"/>
                  <a:pt x="532561" y="1683136"/>
                </a:cubicBezTo>
                <a:lnTo>
                  <a:pt x="655459" y="1601208"/>
                </a:lnTo>
                <a:cubicBezTo>
                  <a:pt x="700125" y="1571432"/>
                  <a:pt x="720105" y="1559822"/>
                  <a:pt x="764703" y="1519281"/>
                </a:cubicBezTo>
                <a:cubicBezTo>
                  <a:pt x="917401" y="1380474"/>
                  <a:pt x="800072" y="1488727"/>
                  <a:pt x="873946" y="1396390"/>
                </a:cubicBezTo>
                <a:cubicBezTo>
                  <a:pt x="918363" y="1340872"/>
                  <a:pt x="963458" y="1285846"/>
                  <a:pt x="1010500" y="1232535"/>
                </a:cubicBezTo>
                <a:cubicBezTo>
                  <a:pt x="1031795" y="1208402"/>
                  <a:pt x="1057126" y="1188077"/>
                  <a:pt x="1078777" y="1164263"/>
                </a:cubicBezTo>
                <a:cubicBezTo>
                  <a:pt x="1102691" y="1137959"/>
                  <a:pt x="1120931" y="1106447"/>
                  <a:pt x="1147054" y="1082335"/>
                </a:cubicBezTo>
                <a:cubicBezTo>
                  <a:pt x="1180501" y="1051463"/>
                  <a:pt x="1220218" y="1028159"/>
                  <a:pt x="1256297" y="1000408"/>
                </a:cubicBezTo>
                <a:cubicBezTo>
                  <a:pt x="1279399" y="982639"/>
                  <a:pt x="1299269" y="960249"/>
                  <a:pt x="1324574" y="945790"/>
                </a:cubicBezTo>
                <a:cubicBezTo>
                  <a:pt x="1356437" y="927584"/>
                  <a:pt x="1387851" y="908569"/>
                  <a:pt x="1420162" y="891172"/>
                </a:cubicBezTo>
                <a:cubicBezTo>
                  <a:pt x="1447047" y="876697"/>
                  <a:pt x="1475583" y="865356"/>
                  <a:pt x="1502094" y="850208"/>
                </a:cubicBezTo>
                <a:cubicBezTo>
                  <a:pt x="1539378" y="828904"/>
                  <a:pt x="1575608" y="805753"/>
                  <a:pt x="1611338" y="781935"/>
                </a:cubicBezTo>
                <a:cubicBezTo>
                  <a:pt x="1630274" y="769311"/>
                  <a:pt x="1646199" y="752262"/>
                  <a:pt x="1665959" y="740971"/>
                </a:cubicBezTo>
                <a:cubicBezTo>
                  <a:pt x="1710145" y="715724"/>
                  <a:pt x="1756995" y="695456"/>
                  <a:pt x="1802513" y="672699"/>
                </a:cubicBezTo>
                <a:cubicBezTo>
                  <a:pt x="1829824" y="659044"/>
                  <a:pt x="1855478" y="641390"/>
                  <a:pt x="1884446" y="631735"/>
                </a:cubicBezTo>
                <a:cubicBezTo>
                  <a:pt x="2028287" y="583791"/>
                  <a:pt x="1904159" y="622837"/>
                  <a:pt x="2075621" y="577117"/>
                </a:cubicBezTo>
                <a:cubicBezTo>
                  <a:pt x="2151303" y="556936"/>
                  <a:pt x="2202489" y="538091"/>
                  <a:pt x="2280452" y="522499"/>
                </a:cubicBezTo>
                <a:cubicBezTo>
                  <a:pt x="2349674" y="508655"/>
                  <a:pt x="2462917" y="500946"/>
                  <a:pt x="2526250" y="495189"/>
                </a:cubicBezTo>
                <a:cubicBezTo>
                  <a:pt x="2652053" y="463741"/>
                  <a:pt x="2495349" y="507110"/>
                  <a:pt x="2690115" y="426917"/>
                </a:cubicBezTo>
                <a:cubicBezTo>
                  <a:pt x="2730045" y="410476"/>
                  <a:pt x="2772660" y="401325"/>
                  <a:pt x="2813013" y="385953"/>
                </a:cubicBezTo>
                <a:cubicBezTo>
                  <a:pt x="2940345" y="337448"/>
                  <a:pt x="2998439" y="301654"/>
                  <a:pt x="3127087" y="263062"/>
                </a:cubicBezTo>
                <a:cubicBezTo>
                  <a:pt x="3167283" y="251004"/>
                  <a:pt x="3209136" y="245364"/>
                  <a:pt x="3249986" y="235753"/>
                </a:cubicBezTo>
                <a:cubicBezTo>
                  <a:pt x="3290098" y="226315"/>
                  <a:pt x="3393014" y="196478"/>
                  <a:pt x="3441162" y="194789"/>
                </a:cubicBezTo>
                <a:cubicBezTo>
                  <a:pt x="3673206" y="186648"/>
                  <a:pt x="3905445" y="185686"/>
                  <a:pt x="4137587" y="181135"/>
                </a:cubicBezTo>
                <a:cubicBezTo>
                  <a:pt x="4205864" y="176583"/>
                  <a:pt x="4274477" y="175633"/>
                  <a:pt x="4342418" y="167480"/>
                </a:cubicBezTo>
                <a:cubicBezTo>
                  <a:pt x="4388507" y="161950"/>
                  <a:pt x="4433184" y="147802"/>
                  <a:pt x="4478972" y="140171"/>
                </a:cubicBezTo>
                <a:cubicBezTo>
                  <a:pt x="4515171" y="134138"/>
                  <a:pt x="4551887" y="131706"/>
                  <a:pt x="4588216" y="126516"/>
                </a:cubicBezTo>
                <a:cubicBezTo>
                  <a:pt x="4647484" y="118050"/>
                  <a:pt x="4706013" y="103398"/>
                  <a:pt x="4765736" y="99207"/>
                </a:cubicBezTo>
                <a:cubicBezTo>
                  <a:pt x="4965730" y="85173"/>
                  <a:pt x="5166295" y="81001"/>
                  <a:pt x="5366574" y="71898"/>
                </a:cubicBezTo>
                <a:cubicBezTo>
                  <a:pt x="5534991" y="76450"/>
                  <a:pt x="5703367" y="88227"/>
                  <a:pt x="5871824" y="85553"/>
                </a:cubicBezTo>
                <a:cubicBezTo>
                  <a:pt x="6072841" y="82363"/>
                  <a:pt x="6159828" y="67820"/>
                  <a:pt x="6322452" y="44589"/>
                </a:cubicBezTo>
                <a:cubicBezTo>
                  <a:pt x="6336107" y="35486"/>
                  <a:pt x="6347849" y="22469"/>
                  <a:pt x="6363418" y="17280"/>
                </a:cubicBezTo>
                <a:cubicBezTo>
                  <a:pt x="6447040" y="-10592"/>
                  <a:pt x="6678850" y="3625"/>
                  <a:pt x="6704803" y="3625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cs typeface="Calibri"/>
            </a:endParaRPr>
          </a:p>
        </p:txBody>
      </p:sp>
      <p:pic>
        <p:nvPicPr>
          <p:cNvPr id="22" name="Picture 21" descr="hom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50" y="1622121"/>
            <a:ext cx="901152" cy="1113870"/>
          </a:xfrm>
          <a:prstGeom prst="rect">
            <a:avLst/>
          </a:prstGeom>
        </p:spPr>
      </p:pic>
      <p:pic>
        <p:nvPicPr>
          <p:cNvPr id="23" name="Picture 22" descr="hom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623" y="4478694"/>
            <a:ext cx="901152" cy="1113870"/>
          </a:xfrm>
          <a:prstGeom prst="rect">
            <a:avLst/>
          </a:prstGeom>
        </p:spPr>
      </p:pic>
      <p:pic>
        <p:nvPicPr>
          <p:cNvPr id="24" name="Picture 23" descr="hom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726" y="4844466"/>
            <a:ext cx="901152" cy="1113870"/>
          </a:xfrm>
          <a:prstGeom prst="rect">
            <a:avLst/>
          </a:prstGeom>
        </p:spPr>
      </p:pic>
      <p:pic>
        <p:nvPicPr>
          <p:cNvPr id="25" name="Picture 24" descr="hom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542" y="2250954"/>
            <a:ext cx="901152" cy="1113870"/>
          </a:xfrm>
          <a:prstGeom prst="rect">
            <a:avLst/>
          </a:prstGeom>
        </p:spPr>
      </p:pic>
      <p:pic>
        <p:nvPicPr>
          <p:cNvPr id="27" name="Picture 26" descr="hom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054" y="2960289"/>
            <a:ext cx="901152" cy="1113870"/>
          </a:xfrm>
          <a:prstGeom prst="rect">
            <a:avLst/>
          </a:prstGeom>
        </p:spPr>
      </p:pic>
      <p:sp>
        <p:nvSpPr>
          <p:cNvPr id="29" name="Freeform 28"/>
          <p:cNvSpPr/>
          <p:nvPr/>
        </p:nvSpPr>
        <p:spPr>
          <a:xfrm>
            <a:off x="2187640" y="3768659"/>
            <a:ext cx="2427248" cy="955819"/>
          </a:xfrm>
          <a:custGeom>
            <a:avLst/>
            <a:gdLst>
              <a:gd name="connsiteX0" fmla="*/ 0 w 3236331"/>
              <a:gd name="connsiteY0" fmla="*/ 955819 h 955819"/>
              <a:gd name="connsiteX1" fmla="*/ 273108 w 3236331"/>
              <a:gd name="connsiteY1" fmla="*/ 942164 h 955819"/>
              <a:gd name="connsiteX2" fmla="*/ 341385 w 3236331"/>
              <a:gd name="connsiteY2" fmla="*/ 914855 h 955819"/>
              <a:gd name="connsiteX3" fmla="*/ 464284 w 3236331"/>
              <a:gd name="connsiteY3" fmla="*/ 860237 h 955819"/>
              <a:gd name="connsiteX4" fmla="*/ 559872 w 3236331"/>
              <a:gd name="connsiteY4" fmla="*/ 805619 h 955819"/>
              <a:gd name="connsiteX5" fmla="*/ 600838 w 3236331"/>
              <a:gd name="connsiteY5" fmla="*/ 778310 h 955819"/>
              <a:gd name="connsiteX6" fmla="*/ 751047 w 3236331"/>
              <a:gd name="connsiteY6" fmla="*/ 710037 h 955819"/>
              <a:gd name="connsiteX7" fmla="*/ 887601 w 3236331"/>
              <a:gd name="connsiteY7" fmla="*/ 696382 h 955819"/>
              <a:gd name="connsiteX8" fmla="*/ 969534 w 3236331"/>
              <a:gd name="connsiteY8" fmla="*/ 669073 h 955819"/>
              <a:gd name="connsiteX9" fmla="*/ 1215331 w 3236331"/>
              <a:gd name="connsiteY9" fmla="*/ 641764 h 955819"/>
              <a:gd name="connsiteX10" fmla="*/ 1365541 w 3236331"/>
              <a:gd name="connsiteY10" fmla="*/ 614455 h 955819"/>
              <a:gd name="connsiteX11" fmla="*/ 1706926 w 3236331"/>
              <a:gd name="connsiteY11" fmla="*/ 559837 h 955819"/>
              <a:gd name="connsiteX12" fmla="*/ 1993689 w 3236331"/>
              <a:gd name="connsiteY12" fmla="*/ 491564 h 955819"/>
              <a:gd name="connsiteX13" fmla="*/ 2184865 w 3236331"/>
              <a:gd name="connsiteY13" fmla="*/ 395982 h 955819"/>
              <a:gd name="connsiteX14" fmla="*/ 2321419 w 3236331"/>
              <a:gd name="connsiteY14" fmla="*/ 327709 h 955819"/>
              <a:gd name="connsiteX15" fmla="*/ 2362385 w 3236331"/>
              <a:gd name="connsiteY15" fmla="*/ 314055 h 955819"/>
              <a:gd name="connsiteX16" fmla="*/ 2485284 w 3236331"/>
              <a:gd name="connsiteY16" fmla="*/ 300400 h 955819"/>
              <a:gd name="connsiteX17" fmla="*/ 2785703 w 3236331"/>
              <a:gd name="connsiteY17" fmla="*/ 218473 h 955819"/>
              <a:gd name="connsiteX18" fmla="*/ 2908601 w 3236331"/>
              <a:gd name="connsiteY18" fmla="*/ 204818 h 955819"/>
              <a:gd name="connsiteX19" fmla="*/ 2949568 w 3236331"/>
              <a:gd name="connsiteY19" fmla="*/ 177509 h 955819"/>
              <a:gd name="connsiteX20" fmla="*/ 3099777 w 3236331"/>
              <a:gd name="connsiteY20" fmla="*/ 109236 h 955819"/>
              <a:gd name="connsiteX21" fmla="*/ 3181709 w 3236331"/>
              <a:gd name="connsiteY21" fmla="*/ 40964 h 955819"/>
              <a:gd name="connsiteX22" fmla="*/ 3236331 w 3236331"/>
              <a:gd name="connsiteY22" fmla="*/ 0 h 955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236331" h="955819">
                <a:moveTo>
                  <a:pt x="0" y="955819"/>
                </a:moveTo>
                <a:cubicBezTo>
                  <a:pt x="91036" y="951267"/>
                  <a:pt x="182607" y="953023"/>
                  <a:pt x="273108" y="942164"/>
                </a:cubicBezTo>
                <a:cubicBezTo>
                  <a:pt x="297445" y="939244"/>
                  <a:pt x="318349" y="923231"/>
                  <a:pt x="341385" y="914855"/>
                </a:cubicBezTo>
                <a:cubicBezTo>
                  <a:pt x="448638" y="875857"/>
                  <a:pt x="393806" y="907220"/>
                  <a:pt x="464284" y="860237"/>
                </a:cubicBezTo>
                <a:cubicBezTo>
                  <a:pt x="513750" y="786043"/>
                  <a:pt x="462378" y="842176"/>
                  <a:pt x="559872" y="805619"/>
                </a:cubicBezTo>
                <a:cubicBezTo>
                  <a:pt x="575239" y="799857"/>
                  <a:pt x="586430" y="786168"/>
                  <a:pt x="600838" y="778310"/>
                </a:cubicBezTo>
                <a:cubicBezTo>
                  <a:pt x="605613" y="775705"/>
                  <a:pt x="712944" y="715899"/>
                  <a:pt x="751047" y="710037"/>
                </a:cubicBezTo>
                <a:cubicBezTo>
                  <a:pt x="796260" y="703082"/>
                  <a:pt x="842083" y="700934"/>
                  <a:pt x="887601" y="696382"/>
                </a:cubicBezTo>
                <a:cubicBezTo>
                  <a:pt x="914912" y="687279"/>
                  <a:pt x="941760" y="676647"/>
                  <a:pt x="969534" y="669073"/>
                </a:cubicBezTo>
                <a:cubicBezTo>
                  <a:pt x="1049028" y="647395"/>
                  <a:pt x="1134798" y="647959"/>
                  <a:pt x="1215331" y="641764"/>
                </a:cubicBezTo>
                <a:lnTo>
                  <a:pt x="1365541" y="614455"/>
                </a:lnTo>
                <a:cubicBezTo>
                  <a:pt x="1479215" y="595511"/>
                  <a:pt x="1595744" y="590158"/>
                  <a:pt x="1706926" y="559837"/>
                </a:cubicBezTo>
                <a:cubicBezTo>
                  <a:pt x="1901919" y="506660"/>
                  <a:pt x="1806245" y="529050"/>
                  <a:pt x="1993689" y="491564"/>
                </a:cubicBezTo>
                <a:cubicBezTo>
                  <a:pt x="2298314" y="322338"/>
                  <a:pt x="1989232" y="487272"/>
                  <a:pt x="2184865" y="395982"/>
                </a:cubicBezTo>
                <a:cubicBezTo>
                  <a:pt x="2230981" y="374462"/>
                  <a:pt x="2273140" y="343800"/>
                  <a:pt x="2321419" y="327709"/>
                </a:cubicBezTo>
                <a:cubicBezTo>
                  <a:pt x="2335074" y="323158"/>
                  <a:pt x="2348187" y="316421"/>
                  <a:pt x="2362385" y="314055"/>
                </a:cubicBezTo>
                <a:cubicBezTo>
                  <a:pt x="2403043" y="307279"/>
                  <a:pt x="2444318" y="304952"/>
                  <a:pt x="2485284" y="300400"/>
                </a:cubicBezTo>
                <a:cubicBezTo>
                  <a:pt x="2585424" y="273091"/>
                  <a:pt x="2684455" y="241334"/>
                  <a:pt x="2785703" y="218473"/>
                </a:cubicBezTo>
                <a:cubicBezTo>
                  <a:pt x="2825909" y="209395"/>
                  <a:pt x="2868613" y="214814"/>
                  <a:pt x="2908601" y="204818"/>
                </a:cubicBezTo>
                <a:cubicBezTo>
                  <a:pt x="2924523" y="200838"/>
                  <a:pt x="2934889" y="184848"/>
                  <a:pt x="2949568" y="177509"/>
                </a:cubicBezTo>
                <a:cubicBezTo>
                  <a:pt x="3065571" y="119512"/>
                  <a:pt x="2874666" y="259301"/>
                  <a:pt x="3099777" y="109236"/>
                </a:cubicBezTo>
                <a:cubicBezTo>
                  <a:pt x="3201494" y="41429"/>
                  <a:pt x="3076561" y="128581"/>
                  <a:pt x="3181709" y="40964"/>
                </a:cubicBezTo>
                <a:cubicBezTo>
                  <a:pt x="3274334" y="-36217"/>
                  <a:pt x="3192911" y="43420"/>
                  <a:pt x="3236331" y="0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cs typeface="Calibri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3662423" y="4328496"/>
            <a:ext cx="604252" cy="559837"/>
          </a:xfrm>
          <a:custGeom>
            <a:avLst/>
            <a:gdLst>
              <a:gd name="connsiteX0" fmla="*/ 0 w 805669"/>
              <a:gd name="connsiteY0" fmla="*/ 0 h 559837"/>
              <a:gd name="connsiteX1" fmla="*/ 54622 w 805669"/>
              <a:gd name="connsiteY1" fmla="*/ 68273 h 559837"/>
              <a:gd name="connsiteX2" fmla="*/ 95588 w 805669"/>
              <a:gd name="connsiteY2" fmla="*/ 95582 h 559837"/>
              <a:gd name="connsiteX3" fmla="*/ 163865 w 805669"/>
              <a:gd name="connsiteY3" fmla="*/ 136545 h 559837"/>
              <a:gd name="connsiteX4" fmla="*/ 232142 w 805669"/>
              <a:gd name="connsiteY4" fmla="*/ 191164 h 559837"/>
              <a:gd name="connsiteX5" fmla="*/ 327730 w 805669"/>
              <a:gd name="connsiteY5" fmla="*/ 245782 h 559837"/>
              <a:gd name="connsiteX6" fmla="*/ 450629 w 805669"/>
              <a:gd name="connsiteY6" fmla="*/ 327709 h 559837"/>
              <a:gd name="connsiteX7" fmla="*/ 532561 w 805669"/>
              <a:gd name="connsiteY7" fmla="*/ 355018 h 559837"/>
              <a:gd name="connsiteX8" fmla="*/ 655460 w 805669"/>
              <a:gd name="connsiteY8" fmla="*/ 382327 h 559837"/>
              <a:gd name="connsiteX9" fmla="*/ 751048 w 805669"/>
              <a:gd name="connsiteY9" fmla="*/ 436946 h 559837"/>
              <a:gd name="connsiteX10" fmla="*/ 792014 w 805669"/>
              <a:gd name="connsiteY10" fmla="*/ 546182 h 559837"/>
              <a:gd name="connsiteX11" fmla="*/ 805669 w 805669"/>
              <a:gd name="connsiteY11" fmla="*/ 559837 h 559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05669" h="559837">
                <a:moveTo>
                  <a:pt x="0" y="0"/>
                </a:moveTo>
                <a:cubicBezTo>
                  <a:pt x="18207" y="22758"/>
                  <a:pt x="34013" y="47665"/>
                  <a:pt x="54622" y="68273"/>
                </a:cubicBezTo>
                <a:cubicBezTo>
                  <a:pt x="66227" y="79877"/>
                  <a:pt x="81671" y="86884"/>
                  <a:pt x="95588" y="95582"/>
                </a:cubicBezTo>
                <a:cubicBezTo>
                  <a:pt x="118095" y="109648"/>
                  <a:pt x="142122" y="121325"/>
                  <a:pt x="163865" y="136545"/>
                </a:cubicBezTo>
                <a:cubicBezTo>
                  <a:pt x="187742" y="153258"/>
                  <a:pt x="207891" y="174998"/>
                  <a:pt x="232142" y="191164"/>
                </a:cubicBezTo>
                <a:cubicBezTo>
                  <a:pt x="262677" y="211519"/>
                  <a:pt x="296610" y="226333"/>
                  <a:pt x="327730" y="245782"/>
                </a:cubicBezTo>
                <a:cubicBezTo>
                  <a:pt x="369481" y="271875"/>
                  <a:pt x="403921" y="312141"/>
                  <a:pt x="450629" y="327709"/>
                </a:cubicBezTo>
                <a:cubicBezTo>
                  <a:pt x="477940" y="336812"/>
                  <a:pt x="504165" y="350285"/>
                  <a:pt x="532561" y="355018"/>
                </a:cubicBezTo>
                <a:cubicBezTo>
                  <a:pt x="581658" y="363201"/>
                  <a:pt x="612678" y="363993"/>
                  <a:pt x="655460" y="382327"/>
                </a:cubicBezTo>
                <a:cubicBezTo>
                  <a:pt x="703969" y="403115"/>
                  <a:pt x="709906" y="409520"/>
                  <a:pt x="751048" y="436946"/>
                </a:cubicBezTo>
                <a:cubicBezTo>
                  <a:pt x="762867" y="472402"/>
                  <a:pt x="775684" y="513524"/>
                  <a:pt x="792014" y="546182"/>
                </a:cubicBezTo>
                <a:cubicBezTo>
                  <a:pt x="794893" y="551939"/>
                  <a:pt x="801117" y="555285"/>
                  <a:pt x="805669" y="559837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cs typeface="Calibri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2197881" y="5366022"/>
            <a:ext cx="1738846" cy="112966"/>
          </a:xfrm>
          <a:custGeom>
            <a:avLst/>
            <a:gdLst>
              <a:gd name="connsiteX0" fmla="*/ 0 w 2695647"/>
              <a:gd name="connsiteY0" fmla="*/ 68491 h 112966"/>
              <a:gd name="connsiteX1" fmla="*/ 2198520 w 2695647"/>
              <a:gd name="connsiteY1" fmla="*/ 218 h 112966"/>
              <a:gd name="connsiteX2" fmla="*/ 2567216 w 2695647"/>
              <a:gd name="connsiteY2" fmla="*/ 82145 h 112966"/>
              <a:gd name="connsiteX3" fmla="*/ 2608182 w 2695647"/>
              <a:gd name="connsiteY3" fmla="*/ 95800 h 112966"/>
              <a:gd name="connsiteX4" fmla="*/ 2690114 w 2695647"/>
              <a:gd name="connsiteY4" fmla="*/ 109454 h 112966"/>
              <a:gd name="connsiteX5" fmla="*/ 2498939 w 2695647"/>
              <a:gd name="connsiteY5" fmla="*/ 109454 h 11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95647" h="112966">
                <a:moveTo>
                  <a:pt x="0" y="68491"/>
                </a:moveTo>
                <a:cubicBezTo>
                  <a:pt x="732840" y="45733"/>
                  <a:pt x="1465337" y="-3682"/>
                  <a:pt x="2198520" y="218"/>
                </a:cubicBezTo>
                <a:cubicBezTo>
                  <a:pt x="2324414" y="888"/>
                  <a:pt x="2444613" y="53539"/>
                  <a:pt x="2567216" y="82145"/>
                </a:cubicBezTo>
                <a:cubicBezTo>
                  <a:pt x="2581233" y="85416"/>
                  <a:pt x="2594131" y="92678"/>
                  <a:pt x="2608182" y="95800"/>
                </a:cubicBezTo>
                <a:cubicBezTo>
                  <a:pt x="2635210" y="101806"/>
                  <a:pt x="2717588" y="106020"/>
                  <a:pt x="2690114" y="109454"/>
                </a:cubicBezTo>
                <a:cubicBezTo>
                  <a:pt x="2626881" y="117357"/>
                  <a:pt x="2562664" y="109454"/>
                  <a:pt x="2498939" y="109454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cs typeface="Calibri"/>
            </a:endParaRPr>
          </a:p>
        </p:txBody>
      </p:sp>
      <p:pic>
        <p:nvPicPr>
          <p:cNvPr id="21" name="Picture 20" descr="hom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660" y="3921759"/>
            <a:ext cx="901152" cy="111387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443732" y="1891651"/>
            <a:ext cx="1712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cs typeface="Calibri"/>
              </a:rPr>
              <a:t>Polling Station-1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841186" y="3548295"/>
            <a:ext cx="1712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cs typeface="Calibri"/>
              </a:rPr>
              <a:t>Polling Station-3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143000" y="4082364"/>
            <a:ext cx="1712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cs typeface="Calibri"/>
              </a:rPr>
              <a:t>Polling Station-2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487117" y="2551325"/>
            <a:ext cx="1712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cs typeface="Calibri"/>
              </a:rPr>
              <a:t>Polling Station-5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336690" y="4451696"/>
            <a:ext cx="1712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cs typeface="Calibri"/>
              </a:rPr>
              <a:t>Polling Station-6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387303" y="1437455"/>
            <a:ext cx="1712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cs typeface="Calibri"/>
              </a:rPr>
              <a:t>Polling Station-4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891345" y="1800455"/>
            <a:ext cx="2094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cs typeface="Calibri"/>
              </a:rPr>
              <a:t>Various Routes to reach Polling stations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891345" y="2771875"/>
            <a:ext cx="2094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cs typeface="Calibri"/>
              </a:rPr>
              <a:t>Alternative  Routes to reach Polling stations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891345" y="3768657"/>
            <a:ext cx="2094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cs typeface="Calibri"/>
              </a:rPr>
              <a:t>Shortest Routes to reach Polling stations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906344" y="4724476"/>
            <a:ext cx="2094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cs typeface="Calibri"/>
              </a:rPr>
              <a:t>Road Condition, River, </a:t>
            </a:r>
            <a:r>
              <a:rPr lang="en-US" sz="2000" b="1" dirty="0" err="1">
                <a:solidFill>
                  <a:prstClr val="black"/>
                </a:solidFill>
                <a:cs typeface="Calibri"/>
              </a:rPr>
              <a:t>Nala</a:t>
            </a:r>
            <a:r>
              <a:rPr lang="en-US" sz="2000" b="1" dirty="0">
                <a:solidFill>
                  <a:prstClr val="black"/>
                </a:solidFill>
                <a:cs typeface="Calibri"/>
              </a:rPr>
              <a:t>, Bridge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906344" y="5648464"/>
            <a:ext cx="2094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cs typeface="Calibri"/>
              </a:rPr>
              <a:t>Approximate time to reach and distances</a:t>
            </a:r>
          </a:p>
        </p:txBody>
      </p:sp>
      <p:sp>
        <p:nvSpPr>
          <p:cNvPr id="44" name="Freeform 43"/>
          <p:cNvSpPr/>
          <p:nvPr/>
        </p:nvSpPr>
        <p:spPr>
          <a:xfrm>
            <a:off x="2208121" y="4765442"/>
            <a:ext cx="512078" cy="382327"/>
          </a:xfrm>
          <a:custGeom>
            <a:avLst/>
            <a:gdLst>
              <a:gd name="connsiteX0" fmla="*/ 0 w 682770"/>
              <a:gd name="connsiteY0" fmla="*/ 382327 h 382327"/>
              <a:gd name="connsiteX1" fmla="*/ 68277 w 682770"/>
              <a:gd name="connsiteY1" fmla="*/ 341363 h 382327"/>
              <a:gd name="connsiteX2" fmla="*/ 95588 w 682770"/>
              <a:gd name="connsiteY2" fmla="*/ 300400 h 382327"/>
              <a:gd name="connsiteX3" fmla="*/ 150209 w 682770"/>
              <a:gd name="connsiteY3" fmla="*/ 286745 h 382327"/>
              <a:gd name="connsiteX4" fmla="*/ 245797 w 682770"/>
              <a:gd name="connsiteY4" fmla="*/ 218472 h 382327"/>
              <a:gd name="connsiteX5" fmla="*/ 286764 w 682770"/>
              <a:gd name="connsiteY5" fmla="*/ 191163 h 382327"/>
              <a:gd name="connsiteX6" fmla="*/ 491595 w 682770"/>
              <a:gd name="connsiteY6" fmla="*/ 163854 h 382327"/>
              <a:gd name="connsiteX7" fmla="*/ 532561 w 682770"/>
              <a:gd name="connsiteY7" fmla="*/ 136545 h 382327"/>
              <a:gd name="connsiteX8" fmla="*/ 573527 w 682770"/>
              <a:gd name="connsiteY8" fmla="*/ 81927 h 382327"/>
              <a:gd name="connsiteX9" fmla="*/ 600838 w 682770"/>
              <a:gd name="connsiteY9" fmla="*/ 40963 h 382327"/>
              <a:gd name="connsiteX10" fmla="*/ 641804 w 682770"/>
              <a:gd name="connsiteY10" fmla="*/ 13654 h 382327"/>
              <a:gd name="connsiteX11" fmla="*/ 682770 w 682770"/>
              <a:gd name="connsiteY11" fmla="*/ 0 h 382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2770" h="382327">
                <a:moveTo>
                  <a:pt x="0" y="382327"/>
                </a:moveTo>
                <a:cubicBezTo>
                  <a:pt x="22759" y="368672"/>
                  <a:pt x="48125" y="358635"/>
                  <a:pt x="68277" y="341363"/>
                </a:cubicBezTo>
                <a:cubicBezTo>
                  <a:pt x="80737" y="330683"/>
                  <a:pt x="81933" y="309503"/>
                  <a:pt x="95588" y="300400"/>
                </a:cubicBezTo>
                <a:cubicBezTo>
                  <a:pt x="111204" y="289990"/>
                  <a:pt x="132002" y="291297"/>
                  <a:pt x="150209" y="286745"/>
                </a:cubicBezTo>
                <a:cubicBezTo>
                  <a:pt x="216937" y="220024"/>
                  <a:pt x="161923" y="266398"/>
                  <a:pt x="245797" y="218472"/>
                </a:cubicBezTo>
                <a:cubicBezTo>
                  <a:pt x="260046" y="210330"/>
                  <a:pt x="271397" y="196925"/>
                  <a:pt x="286764" y="191163"/>
                </a:cubicBezTo>
                <a:cubicBezTo>
                  <a:pt x="327901" y="175738"/>
                  <a:pt x="473849" y="165629"/>
                  <a:pt x="491595" y="163854"/>
                </a:cubicBezTo>
                <a:cubicBezTo>
                  <a:pt x="505250" y="154751"/>
                  <a:pt x="520956" y="148149"/>
                  <a:pt x="532561" y="136545"/>
                </a:cubicBezTo>
                <a:cubicBezTo>
                  <a:pt x="548654" y="120453"/>
                  <a:pt x="560299" y="100446"/>
                  <a:pt x="573527" y="81927"/>
                </a:cubicBezTo>
                <a:cubicBezTo>
                  <a:pt x="583066" y="68573"/>
                  <a:pt x="589233" y="52567"/>
                  <a:pt x="600838" y="40963"/>
                </a:cubicBezTo>
                <a:cubicBezTo>
                  <a:pt x="612443" y="29359"/>
                  <a:pt x="627125" y="20993"/>
                  <a:pt x="641804" y="13654"/>
                </a:cubicBezTo>
                <a:cubicBezTo>
                  <a:pt x="654678" y="7217"/>
                  <a:pt x="682770" y="0"/>
                  <a:pt x="682770" y="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cs typeface="Calibri"/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2115947" y="2539711"/>
            <a:ext cx="1413335" cy="1911674"/>
          </a:xfrm>
          <a:custGeom>
            <a:avLst/>
            <a:gdLst>
              <a:gd name="connsiteX0" fmla="*/ 0 w 1884446"/>
              <a:gd name="connsiteY0" fmla="*/ 1911674 h 1911674"/>
              <a:gd name="connsiteX1" fmla="*/ 163865 w 1884446"/>
              <a:gd name="connsiteY1" fmla="*/ 1665892 h 1911674"/>
              <a:gd name="connsiteX2" fmla="*/ 314075 w 1884446"/>
              <a:gd name="connsiteY2" fmla="*/ 1474728 h 1911674"/>
              <a:gd name="connsiteX3" fmla="*/ 355041 w 1884446"/>
              <a:gd name="connsiteY3" fmla="*/ 1420110 h 1911674"/>
              <a:gd name="connsiteX4" fmla="*/ 396007 w 1884446"/>
              <a:gd name="connsiteY4" fmla="*/ 1365492 h 1911674"/>
              <a:gd name="connsiteX5" fmla="*/ 477940 w 1884446"/>
              <a:gd name="connsiteY5" fmla="*/ 1242601 h 1911674"/>
              <a:gd name="connsiteX6" fmla="*/ 491595 w 1884446"/>
              <a:gd name="connsiteY6" fmla="*/ 1201637 h 1911674"/>
              <a:gd name="connsiteX7" fmla="*/ 587183 w 1884446"/>
              <a:gd name="connsiteY7" fmla="*/ 1092400 h 1911674"/>
              <a:gd name="connsiteX8" fmla="*/ 628149 w 1884446"/>
              <a:gd name="connsiteY8" fmla="*/ 1051437 h 1911674"/>
              <a:gd name="connsiteX9" fmla="*/ 669115 w 1884446"/>
              <a:gd name="connsiteY9" fmla="*/ 1010473 h 1911674"/>
              <a:gd name="connsiteX10" fmla="*/ 710081 w 1884446"/>
              <a:gd name="connsiteY10" fmla="*/ 996819 h 1911674"/>
              <a:gd name="connsiteX11" fmla="*/ 751048 w 1884446"/>
              <a:gd name="connsiteY11" fmla="*/ 955855 h 1911674"/>
              <a:gd name="connsiteX12" fmla="*/ 832980 w 1884446"/>
              <a:gd name="connsiteY12" fmla="*/ 887582 h 1911674"/>
              <a:gd name="connsiteX13" fmla="*/ 901257 w 1884446"/>
              <a:gd name="connsiteY13" fmla="*/ 805655 h 1911674"/>
              <a:gd name="connsiteX14" fmla="*/ 928568 w 1884446"/>
              <a:gd name="connsiteY14" fmla="*/ 764691 h 1911674"/>
              <a:gd name="connsiteX15" fmla="*/ 983189 w 1884446"/>
              <a:gd name="connsiteY15" fmla="*/ 710073 h 1911674"/>
              <a:gd name="connsiteX16" fmla="*/ 1024156 w 1884446"/>
              <a:gd name="connsiteY16" fmla="*/ 655455 h 1911674"/>
              <a:gd name="connsiteX17" fmla="*/ 1065122 w 1884446"/>
              <a:gd name="connsiteY17" fmla="*/ 628146 h 1911674"/>
              <a:gd name="connsiteX18" fmla="*/ 1106088 w 1884446"/>
              <a:gd name="connsiteY18" fmla="*/ 587182 h 1911674"/>
              <a:gd name="connsiteX19" fmla="*/ 1147054 w 1884446"/>
              <a:gd name="connsiteY19" fmla="*/ 559873 h 1911674"/>
              <a:gd name="connsiteX20" fmla="*/ 1201676 w 1884446"/>
              <a:gd name="connsiteY20" fmla="*/ 518909 h 1911674"/>
              <a:gd name="connsiteX21" fmla="*/ 1242642 w 1884446"/>
              <a:gd name="connsiteY21" fmla="*/ 491600 h 1911674"/>
              <a:gd name="connsiteX22" fmla="*/ 1392852 w 1884446"/>
              <a:gd name="connsiteY22" fmla="*/ 382364 h 1911674"/>
              <a:gd name="connsiteX23" fmla="*/ 1420162 w 1884446"/>
              <a:gd name="connsiteY23" fmla="*/ 341400 h 1911674"/>
              <a:gd name="connsiteX24" fmla="*/ 1461129 w 1884446"/>
              <a:gd name="connsiteY24" fmla="*/ 314091 h 1911674"/>
              <a:gd name="connsiteX25" fmla="*/ 1556716 w 1884446"/>
              <a:gd name="connsiteY25" fmla="*/ 218509 h 1911674"/>
              <a:gd name="connsiteX26" fmla="*/ 1597683 w 1884446"/>
              <a:gd name="connsiteY26" fmla="*/ 163891 h 1911674"/>
              <a:gd name="connsiteX27" fmla="*/ 1624993 w 1884446"/>
              <a:gd name="connsiteY27" fmla="*/ 122927 h 1911674"/>
              <a:gd name="connsiteX28" fmla="*/ 1720581 w 1884446"/>
              <a:gd name="connsiteY28" fmla="*/ 68309 h 1911674"/>
              <a:gd name="connsiteX29" fmla="*/ 1775203 w 1884446"/>
              <a:gd name="connsiteY29" fmla="*/ 27345 h 1911674"/>
              <a:gd name="connsiteX30" fmla="*/ 1829825 w 1884446"/>
              <a:gd name="connsiteY30" fmla="*/ 13691 h 1911674"/>
              <a:gd name="connsiteX31" fmla="*/ 1884446 w 1884446"/>
              <a:gd name="connsiteY31" fmla="*/ 36 h 1911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884446" h="1911674">
                <a:moveTo>
                  <a:pt x="0" y="1911674"/>
                </a:moveTo>
                <a:cubicBezTo>
                  <a:pt x="54622" y="1829747"/>
                  <a:pt x="100826" y="1741534"/>
                  <a:pt x="163865" y="1665892"/>
                </a:cubicBezTo>
                <a:cubicBezTo>
                  <a:pt x="261278" y="1549002"/>
                  <a:pt x="210815" y="1612398"/>
                  <a:pt x="314075" y="1474728"/>
                </a:cubicBezTo>
                <a:lnTo>
                  <a:pt x="355041" y="1420110"/>
                </a:lnTo>
                <a:cubicBezTo>
                  <a:pt x="368696" y="1401904"/>
                  <a:pt x="383383" y="1384427"/>
                  <a:pt x="396007" y="1365492"/>
                </a:cubicBezTo>
                <a:lnTo>
                  <a:pt x="477940" y="1242601"/>
                </a:lnTo>
                <a:cubicBezTo>
                  <a:pt x="482492" y="1228946"/>
                  <a:pt x="485158" y="1214511"/>
                  <a:pt x="491595" y="1201637"/>
                </a:cubicBezTo>
                <a:cubicBezTo>
                  <a:pt x="514177" y="1156476"/>
                  <a:pt x="551591" y="1127990"/>
                  <a:pt x="587183" y="1092400"/>
                </a:cubicBezTo>
                <a:lnTo>
                  <a:pt x="628149" y="1051437"/>
                </a:lnTo>
                <a:cubicBezTo>
                  <a:pt x="641804" y="1037782"/>
                  <a:pt x="650795" y="1016579"/>
                  <a:pt x="669115" y="1010473"/>
                </a:cubicBezTo>
                <a:lnTo>
                  <a:pt x="710081" y="996819"/>
                </a:lnTo>
                <a:cubicBezTo>
                  <a:pt x="723737" y="983164"/>
                  <a:pt x="736212" y="968217"/>
                  <a:pt x="751048" y="955855"/>
                </a:cubicBezTo>
                <a:cubicBezTo>
                  <a:pt x="821526" y="897127"/>
                  <a:pt x="764589" y="964517"/>
                  <a:pt x="832980" y="887582"/>
                </a:cubicBezTo>
                <a:cubicBezTo>
                  <a:pt x="856598" y="861013"/>
                  <a:pt x="879431" y="833715"/>
                  <a:pt x="901257" y="805655"/>
                </a:cubicBezTo>
                <a:cubicBezTo>
                  <a:pt x="911333" y="792701"/>
                  <a:pt x="917887" y="777151"/>
                  <a:pt x="928568" y="764691"/>
                </a:cubicBezTo>
                <a:cubicBezTo>
                  <a:pt x="945325" y="745142"/>
                  <a:pt x="966233" y="729450"/>
                  <a:pt x="983189" y="710073"/>
                </a:cubicBezTo>
                <a:cubicBezTo>
                  <a:pt x="998176" y="692946"/>
                  <a:pt x="1008063" y="671547"/>
                  <a:pt x="1024156" y="655455"/>
                </a:cubicBezTo>
                <a:cubicBezTo>
                  <a:pt x="1035761" y="643851"/>
                  <a:pt x="1052514" y="638652"/>
                  <a:pt x="1065122" y="628146"/>
                </a:cubicBezTo>
                <a:cubicBezTo>
                  <a:pt x="1079958" y="615784"/>
                  <a:pt x="1091252" y="599544"/>
                  <a:pt x="1106088" y="587182"/>
                </a:cubicBezTo>
                <a:cubicBezTo>
                  <a:pt x="1118696" y="576676"/>
                  <a:pt x="1133699" y="569412"/>
                  <a:pt x="1147054" y="559873"/>
                </a:cubicBezTo>
                <a:cubicBezTo>
                  <a:pt x="1165574" y="546645"/>
                  <a:pt x="1183156" y="532137"/>
                  <a:pt x="1201676" y="518909"/>
                </a:cubicBezTo>
                <a:cubicBezTo>
                  <a:pt x="1215031" y="509370"/>
                  <a:pt x="1229369" y="501252"/>
                  <a:pt x="1242642" y="491600"/>
                </a:cubicBezTo>
                <a:cubicBezTo>
                  <a:pt x="1410892" y="369244"/>
                  <a:pt x="1297470" y="445947"/>
                  <a:pt x="1392852" y="382364"/>
                </a:cubicBezTo>
                <a:cubicBezTo>
                  <a:pt x="1401955" y="368709"/>
                  <a:pt x="1408557" y="353004"/>
                  <a:pt x="1420162" y="341400"/>
                </a:cubicBezTo>
                <a:cubicBezTo>
                  <a:pt x="1431767" y="329796"/>
                  <a:pt x="1448930" y="325069"/>
                  <a:pt x="1461129" y="314091"/>
                </a:cubicBezTo>
                <a:cubicBezTo>
                  <a:pt x="1494622" y="283949"/>
                  <a:pt x="1529679" y="254555"/>
                  <a:pt x="1556716" y="218509"/>
                </a:cubicBezTo>
                <a:cubicBezTo>
                  <a:pt x="1570372" y="200303"/>
                  <a:pt x="1584455" y="182410"/>
                  <a:pt x="1597683" y="163891"/>
                </a:cubicBezTo>
                <a:cubicBezTo>
                  <a:pt x="1607222" y="150537"/>
                  <a:pt x="1613388" y="134531"/>
                  <a:pt x="1624993" y="122927"/>
                </a:cubicBezTo>
                <a:cubicBezTo>
                  <a:pt x="1650048" y="97873"/>
                  <a:pt x="1692025" y="86155"/>
                  <a:pt x="1720581" y="68309"/>
                </a:cubicBezTo>
                <a:cubicBezTo>
                  <a:pt x="1739881" y="56247"/>
                  <a:pt x="1754847" y="37522"/>
                  <a:pt x="1775203" y="27345"/>
                </a:cubicBezTo>
                <a:cubicBezTo>
                  <a:pt x="1791989" y="18952"/>
                  <a:pt x="1811779" y="18847"/>
                  <a:pt x="1829825" y="13691"/>
                </a:cubicBezTo>
                <a:cubicBezTo>
                  <a:pt x="1882659" y="-1403"/>
                  <a:pt x="1854010" y="36"/>
                  <a:pt x="1884446" y="36"/>
                </a:cubicBezTo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cs typeface="Calibri"/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1754832" y="3372675"/>
            <a:ext cx="74353" cy="1092364"/>
          </a:xfrm>
          <a:custGeom>
            <a:avLst/>
            <a:gdLst>
              <a:gd name="connsiteX0" fmla="*/ 99137 w 99137"/>
              <a:gd name="connsiteY0" fmla="*/ 1092364 h 1092364"/>
              <a:gd name="connsiteX1" fmla="*/ 85482 w 99137"/>
              <a:gd name="connsiteY1" fmla="*/ 723691 h 1092364"/>
              <a:gd name="connsiteX2" fmla="*/ 71826 w 99137"/>
              <a:gd name="connsiteY2" fmla="*/ 682728 h 1092364"/>
              <a:gd name="connsiteX3" fmla="*/ 58171 w 99137"/>
              <a:gd name="connsiteY3" fmla="*/ 477909 h 1092364"/>
              <a:gd name="connsiteX4" fmla="*/ 30860 w 99137"/>
              <a:gd name="connsiteY4" fmla="*/ 341364 h 1092364"/>
              <a:gd name="connsiteX5" fmla="*/ 3549 w 99137"/>
              <a:gd name="connsiteY5" fmla="*/ 300400 h 1092364"/>
              <a:gd name="connsiteX6" fmla="*/ 3549 w 99137"/>
              <a:gd name="connsiteY6" fmla="*/ 0 h 1092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137" h="1092364">
                <a:moveTo>
                  <a:pt x="99137" y="1092364"/>
                </a:moveTo>
                <a:cubicBezTo>
                  <a:pt x="94585" y="969473"/>
                  <a:pt x="93663" y="846394"/>
                  <a:pt x="85482" y="723691"/>
                </a:cubicBezTo>
                <a:cubicBezTo>
                  <a:pt x="84525" y="709330"/>
                  <a:pt x="73416" y="697033"/>
                  <a:pt x="71826" y="682728"/>
                </a:cubicBezTo>
                <a:cubicBezTo>
                  <a:pt x="64269" y="614722"/>
                  <a:pt x="66324" y="545846"/>
                  <a:pt x="58171" y="477909"/>
                </a:cubicBezTo>
                <a:cubicBezTo>
                  <a:pt x="52640" y="431823"/>
                  <a:pt x="56608" y="379984"/>
                  <a:pt x="30860" y="341364"/>
                </a:cubicBezTo>
                <a:cubicBezTo>
                  <a:pt x="21756" y="327709"/>
                  <a:pt x="4858" y="316759"/>
                  <a:pt x="3549" y="300400"/>
                </a:cubicBezTo>
                <a:cubicBezTo>
                  <a:pt x="-4437" y="200586"/>
                  <a:pt x="3549" y="100133"/>
                  <a:pt x="3549" y="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cs typeface="Calibri"/>
            </a:endParaRPr>
          </a:p>
        </p:txBody>
      </p:sp>
      <p:sp>
        <p:nvSpPr>
          <p:cNvPr id="49" name="Freeform 48"/>
          <p:cNvSpPr/>
          <p:nvPr/>
        </p:nvSpPr>
        <p:spPr>
          <a:xfrm>
            <a:off x="2054499" y="1542937"/>
            <a:ext cx="3686959" cy="2908448"/>
          </a:xfrm>
          <a:custGeom>
            <a:avLst/>
            <a:gdLst>
              <a:gd name="connsiteX0" fmla="*/ 4915945 w 4915945"/>
              <a:gd name="connsiteY0" fmla="*/ 2908448 h 2908448"/>
              <a:gd name="connsiteX1" fmla="*/ 4533594 w 4915945"/>
              <a:gd name="connsiteY1" fmla="*/ 2812866 h 2908448"/>
              <a:gd name="connsiteX2" fmla="*/ 4492628 w 4915945"/>
              <a:gd name="connsiteY2" fmla="*/ 2785557 h 2908448"/>
              <a:gd name="connsiteX3" fmla="*/ 4369729 w 4915945"/>
              <a:gd name="connsiteY3" fmla="*/ 2799211 h 2908448"/>
              <a:gd name="connsiteX4" fmla="*/ 4274141 w 4915945"/>
              <a:gd name="connsiteY4" fmla="*/ 2853830 h 2908448"/>
              <a:gd name="connsiteX5" fmla="*/ 4219520 w 4915945"/>
              <a:gd name="connsiteY5" fmla="*/ 2867484 h 2908448"/>
              <a:gd name="connsiteX6" fmla="*/ 3468473 w 4915945"/>
              <a:gd name="connsiteY6" fmla="*/ 2853830 h 2908448"/>
              <a:gd name="connsiteX7" fmla="*/ 3372885 w 4915945"/>
              <a:gd name="connsiteY7" fmla="*/ 2812866 h 2908448"/>
              <a:gd name="connsiteX8" fmla="*/ 3331919 w 4915945"/>
              <a:gd name="connsiteY8" fmla="*/ 2799211 h 2908448"/>
              <a:gd name="connsiteX9" fmla="*/ 3249986 w 4915945"/>
              <a:gd name="connsiteY9" fmla="*/ 2744593 h 2908448"/>
              <a:gd name="connsiteX10" fmla="*/ 3209020 w 4915945"/>
              <a:gd name="connsiteY10" fmla="*/ 2717284 h 2908448"/>
              <a:gd name="connsiteX11" fmla="*/ 3168054 w 4915945"/>
              <a:gd name="connsiteY11" fmla="*/ 2676320 h 2908448"/>
              <a:gd name="connsiteX12" fmla="*/ 3140743 w 4915945"/>
              <a:gd name="connsiteY12" fmla="*/ 2635357 h 2908448"/>
              <a:gd name="connsiteX13" fmla="*/ 3086121 w 4915945"/>
              <a:gd name="connsiteY13" fmla="*/ 2594393 h 2908448"/>
              <a:gd name="connsiteX14" fmla="*/ 3045155 w 4915945"/>
              <a:gd name="connsiteY14" fmla="*/ 2485157 h 2908448"/>
              <a:gd name="connsiteX15" fmla="*/ 2949567 w 4915945"/>
              <a:gd name="connsiteY15" fmla="*/ 2375920 h 2908448"/>
              <a:gd name="connsiteX16" fmla="*/ 2894946 w 4915945"/>
              <a:gd name="connsiteY16" fmla="*/ 2293993 h 2908448"/>
              <a:gd name="connsiteX17" fmla="*/ 2853979 w 4915945"/>
              <a:gd name="connsiteY17" fmla="*/ 2253029 h 2908448"/>
              <a:gd name="connsiteX18" fmla="*/ 2813013 w 4915945"/>
              <a:gd name="connsiteY18" fmla="*/ 2171102 h 2908448"/>
              <a:gd name="connsiteX19" fmla="*/ 2785702 w 4915945"/>
              <a:gd name="connsiteY19" fmla="*/ 2130138 h 2908448"/>
              <a:gd name="connsiteX20" fmla="*/ 2758392 w 4915945"/>
              <a:gd name="connsiteY20" fmla="*/ 2075520 h 2908448"/>
              <a:gd name="connsiteX21" fmla="*/ 2703770 w 4915945"/>
              <a:gd name="connsiteY21" fmla="*/ 1993593 h 2908448"/>
              <a:gd name="connsiteX22" fmla="*/ 2608182 w 4915945"/>
              <a:gd name="connsiteY22" fmla="*/ 1938974 h 2908448"/>
              <a:gd name="connsiteX23" fmla="*/ 2471628 w 4915945"/>
              <a:gd name="connsiteY23" fmla="*/ 1857047 h 2908448"/>
              <a:gd name="connsiteX24" fmla="*/ 2417007 w 4915945"/>
              <a:gd name="connsiteY24" fmla="*/ 1829738 h 2908448"/>
              <a:gd name="connsiteX25" fmla="*/ 2266797 w 4915945"/>
              <a:gd name="connsiteY25" fmla="*/ 1720502 h 2908448"/>
              <a:gd name="connsiteX26" fmla="*/ 2212175 w 4915945"/>
              <a:gd name="connsiteY26" fmla="*/ 1693192 h 2908448"/>
              <a:gd name="connsiteX27" fmla="*/ 2171209 w 4915945"/>
              <a:gd name="connsiteY27" fmla="*/ 1665883 h 2908448"/>
              <a:gd name="connsiteX28" fmla="*/ 2130243 w 4915945"/>
              <a:gd name="connsiteY28" fmla="*/ 1652229 h 2908448"/>
              <a:gd name="connsiteX29" fmla="*/ 2034655 w 4915945"/>
              <a:gd name="connsiteY29" fmla="*/ 1624920 h 2908448"/>
              <a:gd name="connsiteX30" fmla="*/ 1966378 w 4915945"/>
              <a:gd name="connsiteY30" fmla="*/ 1597611 h 2908448"/>
              <a:gd name="connsiteX31" fmla="*/ 1925412 w 4915945"/>
              <a:gd name="connsiteY31" fmla="*/ 1583956 h 2908448"/>
              <a:gd name="connsiteX32" fmla="*/ 1870790 w 4915945"/>
              <a:gd name="connsiteY32" fmla="*/ 1542992 h 2908448"/>
              <a:gd name="connsiteX33" fmla="*/ 1788858 w 4915945"/>
              <a:gd name="connsiteY33" fmla="*/ 1515683 h 2908448"/>
              <a:gd name="connsiteX34" fmla="*/ 1761547 w 4915945"/>
              <a:gd name="connsiteY34" fmla="*/ 1474720 h 2908448"/>
              <a:gd name="connsiteX35" fmla="*/ 1665959 w 4915945"/>
              <a:gd name="connsiteY35" fmla="*/ 1365483 h 2908448"/>
              <a:gd name="connsiteX36" fmla="*/ 1624993 w 4915945"/>
              <a:gd name="connsiteY36" fmla="*/ 1269901 h 2908448"/>
              <a:gd name="connsiteX37" fmla="*/ 1584027 w 4915945"/>
              <a:gd name="connsiteY37" fmla="*/ 1187974 h 2908448"/>
              <a:gd name="connsiteX38" fmla="*/ 1543061 w 4915945"/>
              <a:gd name="connsiteY38" fmla="*/ 1133356 h 2908448"/>
              <a:gd name="connsiteX39" fmla="*/ 1515750 w 4915945"/>
              <a:gd name="connsiteY39" fmla="*/ 1078737 h 2908448"/>
              <a:gd name="connsiteX40" fmla="*/ 1461128 w 4915945"/>
              <a:gd name="connsiteY40" fmla="*/ 996810 h 2908448"/>
              <a:gd name="connsiteX41" fmla="*/ 1433817 w 4915945"/>
              <a:gd name="connsiteY41" fmla="*/ 942192 h 2908448"/>
              <a:gd name="connsiteX42" fmla="*/ 1420162 w 4915945"/>
              <a:gd name="connsiteY42" fmla="*/ 901228 h 2908448"/>
              <a:gd name="connsiteX43" fmla="*/ 1338230 w 4915945"/>
              <a:gd name="connsiteY43" fmla="*/ 819301 h 2908448"/>
              <a:gd name="connsiteX44" fmla="*/ 1297263 w 4915945"/>
              <a:gd name="connsiteY44" fmla="*/ 764683 h 2908448"/>
              <a:gd name="connsiteX45" fmla="*/ 1269953 w 4915945"/>
              <a:gd name="connsiteY45" fmla="*/ 723719 h 2908448"/>
              <a:gd name="connsiteX46" fmla="*/ 1174365 w 4915945"/>
              <a:gd name="connsiteY46" fmla="*/ 641792 h 2908448"/>
              <a:gd name="connsiteX47" fmla="*/ 1147054 w 4915945"/>
              <a:gd name="connsiteY47" fmla="*/ 600828 h 2908448"/>
              <a:gd name="connsiteX48" fmla="*/ 1065121 w 4915945"/>
              <a:gd name="connsiteY48" fmla="*/ 546210 h 2908448"/>
              <a:gd name="connsiteX49" fmla="*/ 969534 w 4915945"/>
              <a:gd name="connsiteY49" fmla="*/ 423319 h 2908448"/>
              <a:gd name="connsiteX50" fmla="*/ 942223 w 4915945"/>
              <a:gd name="connsiteY50" fmla="*/ 368701 h 2908448"/>
              <a:gd name="connsiteX51" fmla="*/ 887601 w 4915945"/>
              <a:gd name="connsiteY51" fmla="*/ 355046 h 2908448"/>
              <a:gd name="connsiteX52" fmla="*/ 832980 w 4915945"/>
              <a:gd name="connsiteY52" fmla="*/ 327737 h 2908448"/>
              <a:gd name="connsiteX53" fmla="*/ 710081 w 4915945"/>
              <a:gd name="connsiteY53" fmla="*/ 232155 h 2908448"/>
              <a:gd name="connsiteX54" fmla="*/ 641804 w 4915945"/>
              <a:gd name="connsiteY54" fmla="*/ 191191 h 2908448"/>
              <a:gd name="connsiteX55" fmla="*/ 600838 w 4915945"/>
              <a:gd name="connsiteY55" fmla="*/ 163882 h 2908448"/>
              <a:gd name="connsiteX56" fmla="*/ 477939 w 4915945"/>
              <a:gd name="connsiteY56" fmla="*/ 122919 h 2908448"/>
              <a:gd name="connsiteX57" fmla="*/ 436973 w 4915945"/>
              <a:gd name="connsiteY57" fmla="*/ 109264 h 2908448"/>
              <a:gd name="connsiteX58" fmla="*/ 341385 w 4915945"/>
              <a:gd name="connsiteY58" fmla="*/ 68300 h 2908448"/>
              <a:gd name="connsiteX59" fmla="*/ 286763 w 4915945"/>
              <a:gd name="connsiteY59" fmla="*/ 27337 h 2908448"/>
              <a:gd name="connsiteX60" fmla="*/ 245797 w 4915945"/>
              <a:gd name="connsiteY60" fmla="*/ 13682 h 2908448"/>
              <a:gd name="connsiteX61" fmla="*/ 0 w 4915945"/>
              <a:gd name="connsiteY61" fmla="*/ 28 h 290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4915945" h="2908448">
                <a:moveTo>
                  <a:pt x="4915945" y="2908448"/>
                </a:moveTo>
                <a:cubicBezTo>
                  <a:pt x="4734831" y="2870718"/>
                  <a:pt x="4657644" y="2883747"/>
                  <a:pt x="4533594" y="2812866"/>
                </a:cubicBezTo>
                <a:cubicBezTo>
                  <a:pt x="4519345" y="2804724"/>
                  <a:pt x="4506283" y="2794660"/>
                  <a:pt x="4492628" y="2785557"/>
                </a:cubicBezTo>
                <a:cubicBezTo>
                  <a:pt x="4451662" y="2790108"/>
                  <a:pt x="4409892" y="2789943"/>
                  <a:pt x="4369729" y="2799211"/>
                </a:cubicBezTo>
                <a:cubicBezTo>
                  <a:pt x="4308305" y="2813385"/>
                  <a:pt x="4325695" y="2831737"/>
                  <a:pt x="4274141" y="2853830"/>
                </a:cubicBezTo>
                <a:cubicBezTo>
                  <a:pt x="4256891" y="2861222"/>
                  <a:pt x="4237727" y="2862933"/>
                  <a:pt x="4219520" y="2867484"/>
                </a:cubicBezTo>
                <a:lnTo>
                  <a:pt x="3468473" y="2853830"/>
                </a:lnTo>
                <a:cubicBezTo>
                  <a:pt x="3407501" y="2851763"/>
                  <a:pt x="3421098" y="2836971"/>
                  <a:pt x="3372885" y="2812866"/>
                </a:cubicBezTo>
                <a:cubicBezTo>
                  <a:pt x="3360011" y="2806429"/>
                  <a:pt x="3344502" y="2806201"/>
                  <a:pt x="3331919" y="2799211"/>
                </a:cubicBezTo>
                <a:cubicBezTo>
                  <a:pt x="3303226" y="2783271"/>
                  <a:pt x="3277297" y="2762799"/>
                  <a:pt x="3249986" y="2744593"/>
                </a:cubicBezTo>
                <a:cubicBezTo>
                  <a:pt x="3236331" y="2735490"/>
                  <a:pt x="3220625" y="2728888"/>
                  <a:pt x="3209020" y="2717284"/>
                </a:cubicBezTo>
                <a:cubicBezTo>
                  <a:pt x="3195365" y="2703629"/>
                  <a:pt x="3180417" y="2691155"/>
                  <a:pt x="3168054" y="2676320"/>
                </a:cubicBezTo>
                <a:cubicBezTo>
                  <a:pt x="3157548" y="2663713"/>
                  <a:pt x="3152348" y="2646961"/>
                  <a:pt x="3140743" y="2635357"/>
                </a:cubicBezTo>
                <a:cubicBezTo>
                  <a:pt x="3124650" y="2619265"/>
                  <a:pt x="3104328" y="2608048"/>
                  <a:pt x="3086121" y="2594393"/>
                </a:cubicBezTo>
                <a:cubicBezTo>
                  <a:pt x="3072466" y="2557981"/>
                  <a:pt x="3063593" y="2519397"/>
                  <a:pt x="3045155" y="2485157"/>
                </a:cubicBezTo>
                <a:cubicBezTo>
                  <a:pt x="3002859" y="2406612"/>
                  <a:pt x="2994982" y="2434307"/>
                  <a:pt x="2949567" y="2375920"/>
                </a:cubicBezTo>
                <a:cubicBezTo>
                  <a:pt x="2929416" y="2350012"/>
                  <a:pt x="2918155" y="2317201"/>
                  <a:pt x="2894946" y="2293993"/>
                </a:cubicBezTo>
                <a:cubicBezTo>
                  <a:pt x="2881290" y="2280338"/>
                  <a:pt x="2866342" y="2267864"/>
                  <a:pt x="2853979" y="2253029"/>
                </a:cubicBezTo>
                <a:cubicBezTo>
                  <a:pt x="2805064" y="2194335"/>
                  <a:pt x="2843805" y="2232681"/>
                  <a:pt x="2813013" y="2171102"/>
                </a:cubicBezTo>
                <a:cubicBezTo>
                  <a:pt x="2805673" y="2156424"/>
                  <a:pt x="2793845" y="2144387"/>
                  <a:pt x="2785702" y="2130138"/>
                </a:cubicBezTo>
                <a:cubicBezTo>
                  <a:pt x="2775603" y="2112465"/>
                  <a:pt x="2768865" y="2092974"/>
                  <a:pt x="2758392" y="2075520"/>
                </a:cubicBezTo>
                <a:cubicBezTo>
                  <a:pt x="2741504" y="2047376"/>
                  <a:pt x="2731080" y="2011799"/>
                  <a:pt x="2703770" y="1993593"/>
                </a:cubicBezTo>
                <a:cubicBezTo>
                  <a:pt x="2603969" y="1927063"/>
                  <a:pt x="2729451" y="2008267"/>
                  <a:pt x="2608182" y="1938974"/>
                </a:cubicBezTo>
                <a:cubicBezTo>
                  <a:pt x="2562093" y="1912639"/>
                  <a:pt x="2519106" y="1880785"/>
                  <a:pt x="2471628" y="1857047"/>
                </a:cubicBezTo>
                <a:cubicBezTo>
                  <a:pt x="2453421" y="1847944"/>
                  <a:pt x="2433944" y="1841029"/>
                  <a:pt x="2417007" y="1829738"/>
                </a:cubicBezTo>
                <a:cubicBezTo>
                  <a:pt x="2406223" y="1822549"/>
                  <a:pt x="2305402" y="1742561"/>
                  <a:pt x="2266797" y="1720502"/>
                </a:cubicBezTo>
                <a:cubicBezTo>
                  <a:pt x="2249123" y="1710403"/>
                  <a:pt x="2229849" y="1703291"/>
                  <a:pt x="2212175" y="1693192"/>
                </a:cubicBezTo>
                <a:cubicBezTo>
                  <a:pt x="2197926" y="1685050"/>
                  <a:pt x="2185888" y="1673222"/>
                  <a:pt x="2171209" y="1665883"/>
                </a:cubicBezTo>
                <a:cubicBezTo>
                  <a:pt x="2158335" y="1659446"/>
                  <a:pt x="2144030" y="1656365"/>
                  <a:pt x="2130243" y="1652229"/>
                </a:cubicBezTo>
                <a:cubicBezTo>
                  <a:pt x="2098503" y="1642708"/>
                  <a:pt x="2066092" y="1635398"/>
                  <a:pt x="2034655" y="1624920"/>
                </a:cubicBezTo>
                <a:cubicBezTo>
                  <a:pt x="2011401" y="1617169"/>
                  <a:pt x="1989329" y="1606217"/>
                  <a:pt x="1966378" y="1597611"/>
                </a:cubicBezTo>
                <a:cubicBezTo>
                  <a:pt x="1952900" y="1592557"/>
                  <a:pt x="1939067" y="1588508"/>
                  <a:pt x="1925412" y="1583956"/>
                </a:cubicBezTo>
                <a:cubicBezTo>
                  <a:pt x="1907205" y="1570301"/>
                  <a:pt x="1891146" y="1553170"/>
                  <a:pt x="1870790" y="1542992"/>
                </a:cubicBezTo>
                <a:cubicBezTo>
                  <a:pt x="1845041" y="1530118"/>
                  <a:pt x="1788858" y="1515683"/>
                  <a:pt x="1788858" y="1515683"/>
                </a:cubicBezTo>
                <a:cubicBezTo>
                  <a:pt x="1779754" y="1502029"/>
                  <a:pt x="1772354" y="1487070"/>
                  <a:pt x="1761547" y="1474720"/>
                </a:cubicBezTo>
                <a:cubicBezTo>
                  <a:pt x="1699342" y="1403633"/>
                  <a:pt x="1702111" y="1428744"/>
                  <a:pt x="1665959" y="1365483"/>
                </a:cubicBezTo>
                <a:cubicBezTo>
                  <a:pt x="1606459" y="1261366"/>
                  <a:pt x="1663294" y="1356074"/>
                  <a:pt x="1624993" y="1269901"/>
                </a:cubicBezTo>
                <a:cubicBezTo>
                  <a:pt x="1612592" y="1242000"/>
                  <a:pt x="1599737" y="1214155"/>
                  <a:pt x="1584027" y="1187974"/>
                </a:cubicBezTo>
                <a:cubicBezTo>
                  <a:pt x="1572318" y="1168459"/>
                  <a:pt x="1555123" y="1152654"/>
                  <a:pt x="1543061" y="1133356"/>
                </a:cubicBezTo>
                <a:cubicBezTo>
                  <a:pt x="1532272" y="1116095"/>
                  <a:pt x="1526223" y="1096191"/>
                  <a:pt x="1515750" y="1078737"/>
                </a:cubicBezTo>
                <a:cubicBezTo>
                  <a:pt x="1498862" y="1050593"/>
                  <a:pt x="1475807" y="1026167"/>
                  <a:pt x="1461128" y="996810"/>
                </a:cubicBezTo>
                <a:cubicBezTo>
                  <a:pt x="1452024" y="978604"/>
                  <a:pt x="1441836" y="960901"/>
                  <a:pt x="1433817" y="942192"/>
                </a:cubicBezTo>
                <a:cubicBezTo>
                  <a:pt x="1428147" y="928963"/>
                  <a:pt x="1428999" y="912589"/>
                  <a:pt x="1420162" y="901228"/>
                </a:cubicBezTo>
                <a:cubicBezTo>
                  <a:pt x="1396450" y="870742"/>
                  <a:pt x="1361404" y="850198"/>
                  <a:pt x="1338230" y="819301"/>
                </a:cubicBezTo>
                <a:cubicBezTo>
                  <a:pt x="1324574" y="801095"/>
                  <a:pt x="1310491" y="783202"/>
                  <a:pt x="1297263" y="764683"/>
                </a:cubicBezTo>
                <a:cubicBezTo>
                  <a:pt x="1287724" y="751329"/>
                  <a:pt x="1280459" y="736326"/>
                  <a:pt x="1269953" y="723719"/>
                </a:cubicBezTo>
                <a:cubicBezTo>
                  <a:pt x="1238255" y="685683"/>
                  <a:pt x="1214547" y="671926"/>
                  <a:pt x="1174365" y="641792"/>
                </a:cubicBezTo>
                <a:cubicBezTo>
                  <a:pt x="1165261" y="628137"/>
                  <a:pt x="1159405" y="611634"/>
                  <a:pt x="1147054" y="600828"/>
                </a:cubicBezTo>
                <a:cubicBezTo>
                  <a:pt x="1122351" y="579215"/>
                  <a:pt x="1065121" y="546210"/>
                  <a:pt x="1065121" y="546210"/>
                </a:cubicBezTo>
                <a:cubicBezTo>
                  <a:pt x="1033259" y="505246"/>
                  <a:pt x="992744" y="469736"/>
                  <a:pt x="969534" y="423319"/>
                </a:cubicBezTo>
                <a:cubicBezTo>
                  <a:pt x="960430" y="405113"/>
                  <a:pt x="957861" y="381732"/>
                  <a:pt x="942223" y="368701"/>
                </a:cubicBezTo>
                <a:cubicBezTo>
                  <a:pt x="927805" y="356687"/>
                  <a:pt x="905174" y="361635"/>
                  <a:pt x="887601" y="355046"/>
                </a:cubicBezTo>
                <a:cubicBezTo>
                  <a:pt x="868541" y="347899"/>
                  <a:pt x="849717" y="339323"/>
                  <a:pt x="832980" y="327737"/>
                </a:cubicBezTo>
                <a:cubicBezTo>
                  <a:pt x="790310" y="298198"/>
                  <a:pt x="754583" y="258855"/>
                  <a:pt x="710081" y="232155"/>
                </a:cubicBezTo>
                <a:cubicBezTo>
                  <a:pt x="687322" y="218500"/>
                  <a:pt x="664311" y="205257"/>
                  <a:pt x="641804" y="191191"/>
                </a:cubicBezTo>
                <a:cubicBezTo>
                  <a:pt x="627887" y="182493"/>
                  <a:pt x="615835" y="170547"/>
                  <a:pt x="600838" y="163882"/>
                </a:cubicBezTo>
                <a:cubicBezTo>
                  <a:pt x="600826" y="163877"/>
                  <a:pt x="498428" y="129748"/>
                  <a:pt x="477939" y="122919"/>
                </a:cubicBezTo>
                <a:cubicBezTo>
                  <a:pt x="464284" y="118367"/>
                  <a:pt x="449848" y="115701"/>
                  <a:pt x="436973" y="109264"/>
                </a:cubicBezTo>
                <a:cubicBezTo>
                  <a:pt x="369476" y="75518"/>
                  <a:pt x="401663" y="88392"/>
                  <a:pt x="341385" y="68300"/>
                </a:cubicBezTo>
                <a:cubicBezTo>
                  <a:pt x="323178" y="54646"/>
                  <a:pt x="306523" y="38628"/>
                  <a:pt x="286763" y="27337"/>
                </a:cubicBezTo>
                <a:cubicBezTo>
                  <a:pt x="274265" y="20196"/>
                  <a:pt x="260092" y="15364"/>
                  <a:pt x="245797" y="13682"/>
                </a:cubicBezTo>
                <a:cubicBezTo>
                  <a:pt x="118705" y="-1269"/>
                  <a:pt x="95071" y="28"/>
                  <a:pt x="0" y="28"/>
                </a:cubicBezTo>
              </a:path>
            </a:pathLst>
          </a:custGeom>
          <a:ln w="76200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cs typeface="Calibri"/>
            </a:endParaRPr>
          </a:p>
        </p:txBody>
      </p:sp>
      <p:sp>
        <p:nvSpPr>
          <p:cNvPr id="50" name="Rectangle 49"/>
          <p:cNvSpPr/>
          <p:nvPr/>
        </p:nvSpPr>
        <p:spPr>
          <a:xfrm rot="19144629" flipV="1">
            <a:off x="2900891" y="2784854"/>
            <a:ext cx="548712" cy="21699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cs typeface="Calibri"/>
            </a:endParaRPr>
          </a:p>
        </p:txBody>
      </p:sp>
      <p:sp>
        <p:nvSpPr>
          <p:cNvPr id="51" name="Rectangle 50"/>
          <p:cNvSpPr/>
          <p:nvPr/>
        </p:nvSpPr>
        <p:spPr>
          <a:xfrm rot="20153726" flipV="1">
            <a:off x="3992317" y="3898402"/>
            <a:ext cx="548712" cy="21699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cs typeface="Calibri"/>
            </a:endParaRPr>
          </a:p>
        </p:txBody>
      </p:sp>
      <p:sp>
        <p:nvSpPr>
          <p:cNvPr id="52" name="TextBox 51"/>
          <p:cNvSpPr txBox="1"/>
          <p:nvPr/>
        </p:nvSpPr>
        <p:spPr>
          <a:xfrm rot="19381954">
            <a:off x="1893693" y="3363629"/>
            <a:ext cx="165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cs typeface="Calibri"/>
              </a:rPr>
              <a:t>20 km - 30 Min.</a:t>
            </a:r>
          </a:p>
        </p:txBody>
      </p:sp>
      <p:sp>
        <p:nvSpPr>
          <p:cNvPr id="53" name="TextBox 52"/>
          <p:cNvSpPr txBox="1"/>
          <p:nvPr/>
        </p:nvSpPr>
        <p:spPr>
          <a:xfrm rot="19381954">
            <a:off x="2281911" y="2211048"/>
            <a:ext cx="1365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cs typeface="Calibri"/>
              </a:rPr>
              <a:t>40 km - 1 Hr.</a:t>
            </a:r>
          </a:p>
        </p:txBody>
      </p:sp>
      <p:sp>
        <p:nvSpPr>
          <p:cNvPr id="54" name="TextBox 53"/>
          <p:cNvSpPr txBox="1"/>
          <p:nvPr/>
        </p:nvSpPr>
        <p:spPr>
          <a:xfrm rot="21336215">
            <a:off x="2245798" y="5407897"/>
            <a:ext cx="165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cs typeface="Calibri"/>
              </a:rPr>
              <a:t>10 km - 20 Min.</a:t>
            </a:r>
          </a:p>
        </p:txBody>
      </p:sp>
      <p:sp>
        <p:nvSpPr>
          <p:cNvPr id="55" name="TextBox 54"/>
          <p:cNvSpPr txBox="1"/>
          <p:nvPr/>
        </p:nvSpPr>
        <p:spPr>
          <a:xfrm rot="2050150">
            <a:off x="3333242" y="4307264"/>
            <a:ext cx="1382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  <a:cs typeface="Calibri"/>
              </a:rPr>
              <a:t>5 km - 10 Min.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043608" y="923476"/>
            <a:ext cx="6696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cs typeface="Calibri"/>
              </a:rPr>
              <a:t>Sketch Map of Constituency showing Sector routes</a:t>
            </a:r>
          </a:p>
        </p:txBody>
      </p:sp>
    </p:spTree>
    <p:extLst>
      <p:ext uri="{BB962C8B-B14F-4D97-AF65-F5344CB8AC3E}">
        <p14:creationId xmlns:p14="http://schemas.microsoft.com/office/powerpoint/2010/main" val="356488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9" grpId="0" animBg="1"/>
      <p:bldP spid="30" grpId="0" animBg="1"/>
      <p:bldP spid="32" grpId="0" animBg="1"/>
      <p:bldP spid="39" grpId="0"/>
      <p:bldP spid="40" grpId="0"/>
      <p:bldP spid="41" grpId="0"/>
      <p:bldP spid="42" grpId="0"/>
      <p:bldP spid="43" grpId="0"/>
      <p:bldP spid="44" grpId="0" animBg="1"/>
      <p:bldP spid="45" grpId="0" animBg="1"/>
      <p:bldP spid="46" grpId="0" animBg="1"/>
      <p:bldP spid="49" grpId="0" animBg="1"/>
      <p:bldP spid="50" grpId="0" animBg="1"/>
      <p:bldP spid="51" grpId="0" animBg="1"/>
      <p:bldP spid="52" grpId="0"/>
      <p:bldP spid="53" grpId="0"/>
      <p:bldP spid="54" grpId="0"/>
      <p:bldP spid="5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GB" dirty="0"/>
              <a:t>Communication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91264" cy="5472608"/>
          </a:xfrm>
        </p:spPr>
        <p:txBody>
          <a:bodyPr>
            <a:noAutofit/>
          </a:bodyPr>
          <a:lstStyle/>
          <a:p>
            <a:pPr marL="171450" indent="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en-US" sz="2800" dirty="0">
                <a:solidFill>
                  <a:srgbClr val="000000"/>
                </a:solidFill>
              </a:rPr>
              <a:t>It should contain –</a:t>
            </a:r>
          </a:p>
          <a:p>
            <a:pPr marL="171450" indent="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endParaRPr lang="en-US" sz="1200" dirty="0">
              <a:solidFill>
                <a:srgbClr val="000000"/>
              </a:solidFill>
            </a:endParaRPr>
          </a:p>
          <a:p>
            <a:pPr marL="628650" indent="-457200" algn="just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800" dirty="0"/>
              <a:t>DEO, RO,AROs  landline/mobile nos.</a:t>
            </a:r>
            <a:endParaRPr lang="en-US" sz="2400" dirty="0"/>
          </a:p>
          <a:p>
            <a:pPr marL="628650" indent="-457200" algn="just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800" dirty="0"/>
              <a:t>DISTRICT LEVEL HELPLINE(24X7) for complaint    monitoring</a:t>
            </a:r>
          </a:p>
          <a:p>
            <a:pPr marL="628650" indent="-457200" algn="just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800" dirty="0"/>
              <a:t>List of landline and cellular connections available near each PS</a:t>
            </a:r>
          </a:p>
          <a:p>
            <a:pPr marL="628650" indent="-457200" algn="just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800" dirty="0"/>
              <a:t>Identification of mobile shadow zone</a:t>
            </a:r>
          </a:p>
          <a:p>
            <a:pPr marL="628650" indent="-457200" algn="just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800" dirty="0"/>
              <a:t>To coordinate and ensure connectivity in mobile shadow regions</a:t>
            </a:r>
          </a:p>
          <a:p>
            <a:pPr marL="628650" indent="-457200" algn="just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800" dirty="0"/>
              <a:t>Identification of first referral point </a:t>
            </a:r>
            <a:r>
              <a:rPr lang="en-US" sz="2800" dirty="0">
                <a:solidFill>
                  <a:srgbClr val="FF0000"/>
                </a:solidFill>
              </a:rPr>
              <a:t>and ambulance</a:t>
            </a:r>
            <a:r>
              <a:rPr lang="en-US" sz="2800" dirty="0"/>
              <a:t> in case of hospital need of a polling personnel.</a:t>
            </a:r>
          </a:p>
          <a:p>
            <a:pPr marL="514350" indent="-514350"/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Pre-Poll: Resources Required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6303180"/>
              </p:ext>
            </p:extLst>
          </p:nvPr>
        </p:nvGraphicFramePr>
        <p:xfrm>
          <a:off x="181419" y="1417638"/>
          <a:ext cx="8790607" cy="493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46356-D9EF-ED4D-A516-2CFEB5A9735F}" type="datetime1">
              <a:rPr lang="en-IN" smtClean="0"/>
              <a:pPr/>
              <a:t>29-10-2018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Learning Module for Sector Officers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04205-CB8D-8C4D-9F73-F3EA086242A9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Action Button: Return 6">
            <a:hlinkClick r:id="rId7" action="ppaction://hlinksldjump" highlightClick="1">
              <a:snd r:embed="rId8" name="Doorbell"/>
            </a:hlinkClick>
          </p:cNvPr>
          <p:cNvSpPr/>
          <p:nvPr/>
        </p:nvSpPr>
        <p:spPr>
          <a:xfrm>
            <a:off x="8803392" y="6509706"/>
            <a:ext cx="352937" cy="348294"/>
          </a:xfrm>
          <a:prstGeom prst="actionButtonRetur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1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7E82D11-DDC5-1549-A552-276DC19B7B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dgm id="{97E82D11-DDC5-1549-A552-276DC19B7B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4D70497-B0F0-4241-AB3A-0C4EB96808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>
                                            <p:graphicEl>
                                              <a:dgm id="{74D70497-B0F0-4241-AB3A-0C4EB96808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D5D3CD9-4461-9D40-BAF0-A746FCC9EC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>
                                            <p:graphicEl>
                                              <a:dgm id="{1D5D3CD9-4461-9D40-BAF0-A746FCC9EC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FDB88EE-D852-F44C-A404-C604949ED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">
                                            <p:graphicEl>
                                              <a:dgm id="{9FDB88EE-D852-F44C-A404-C604949ED7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EA45813-9663-314A-9C23-32ADB91514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8">
                                            <p:graphicEl>
                                              <a:dgm id="{BEA45813-9663-314A-9C23-32ADB91514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527A7A4-CF00-9741-80E6-35B6A56058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8">
                                            <p:graphicEl>
                                              <a:dgm id="{7527A7A4-CF00-9741-80E6-35B6A56058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079DE7F-E983-B04F-AB99-FFD61C86EB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8">
                                            <p:graphicEl>
                                              <a:dgm id="{7079DE7F-E983-B04F-AB99-FFD61C86EB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CA9620F-21F5-A542-86A8-7451BDCE4F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8">
                                            <p:graphicEl>
                                              <a:dgm id="{ECA9620F-21F5-A542-86A8-7451BDCE4F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F16F581-6A1E-2749-889B-69350C2EF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>
                                            <p:graphicEl>
                                              <a:dgm id="{FF16F581-6A1E-2749-889B-69350C2EFB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4ABB6F8-36A5-074A-945C-84D441A51C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8">
                                            <p:graphicEl>
                                              <a:dgm id="{54ABB6F8-36A5-074A-945C-84D441A51C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BC78D8E-63C0-A843-89CE-66C17608AB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8">
                                            <p:graphicEl>
                                              <a:dgm id="{8BC78D8E-63C0-A843-89CE-66C17608AB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70D1864-F85E-004B-9A4C-53367D78F0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8">
                                            <p:graphicEl>
                                              <a:dgm id="{A70D1864-F85E-004B-9A4C-53367D78F0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BE3A970-BDA0-144B-B83E-CB5D9755D6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8">
                                            <p:graphicEl>
                                              <a:dgm id="{8BE3A970-BDA0-144B-B83E-CB5D9755D6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Pre-Poll: Resources Required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352847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46356-D9EF-ED4D-A516-2CFEB5A9735F}" type="datetime1">
              <a:rPr lang="en-IN" smtClean="0"/>
              <a:pPr/>
              <a:t>29-10-2018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Learning Module for Sector Officers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04205-CB8D-8C4D-9F73-F3EA086242A9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Action Button: Return 7">
            <a:hlinkClick r:id="rId7" action="ppaction://hlinksldjump" highlightClick="1">
              <a:snd r:embed="rId8" name="Doorbell"/>
            </a:hlinkClick>
          </p:cNvPr>
          <p:cNvSpPr/>
          <p:nvPr/>
        </p:nvSpPr>
        <p:spPr>
          <a:xfrm>
            <a:off x="8803392" y="6509706"/>
            <a:ext cx="352937" cy="348294"/>
          </a:xfrm>
          <a:prstGeom prst="actionButtonRetur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16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47C4A47-8C70-D84F-92A6-4826CDCF4B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B47C4A47-8C70-D84F-92A6-4826CDCF4B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4EF745C-B518-3143-B8C9-B17FF9C4FE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>
                                            <p:graphicEl>
                                              <a:dgm id="{14EF745C-B518-3143-B8C9-B17FF9C4FE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C4E79E8-F4C6-A84C-A95F-330274331D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>
                                            <p:graphicEl>
                                              <a:dgm id="{FC4E79E8-F4C6-A84C-A95F-330274331D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2B32D2-37F5-C045-B5AC-227BBC5215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7">
                                            <p:graphicEl>
                                              <a:dgm id="{D72B32D2-37F5-C045-B5AC-227BBC5215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A2FBC0C-69A5-794E-9BA4-EF77FF19D2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7">
                                            <p:graphicEl>
                                              <a:dgm id="{FA2FBC0C-69A5-794E-9BA4-EF77FF19D2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6C9039A-BFFF-E848-B4BB-38EB0FF91A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7">
                                            <p:graphicEl>
                                              <a:dgm id="{06C9039A-BFFF-E848-B4BB-38EB0FF91A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3665A69-A893-FF4F-A4B4-BB30610144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7">
                                            <p:graphicEl>
                                              <a:dgm id="{A3665A69-A893-FF4F-A4B4-BB30610144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E14F269-52A8-DB42-8129-F4AF9FE892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7">
                                            <p:graphicEl>
                                              <a:dgm id="{1E14F269-52A8-DB42-8129-F4AF9FE892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5ED4A75-9938-BC4F-A47B-9F8B3F8B5A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7">
                                            <p:graphicEl>
                                              <a:dgm id="{45ED4A75-9938-BC4F-A47B-9F8B3F8B5A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81E0BA9-120A-E64E-81DA-2B4598EA08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7">
                                            <p:graphicEl>
                                              <a:dgm id="{981E0BA9-120A-E64E-81DA-2B4598EA08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2FDF621-4627-F640-B906-B4BA7E8AB9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7">
                                            <p:graphicEl>
                                              <a:dgm id="{F2FDF621-4627-F640-B906-B4BA7E8AB9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94445"/>
            <a:ext cx="8168455" cy="107753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122218"/>
            <a:ext cx="7736408" cy="540312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Relating to: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Polling stations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Voters awareness and SVEEP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EVM-VVPAT awareness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Field level monitoring of MCC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Vulnerability Mapping, Criticality Analysis and sensitive polling stations and Confidence Building Measures (CBM)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729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GB" sz="4000" dirty="0">
              <a:solidFill>
                <a:srgbClr val="C00000"/>
              </a:solidFill>
            </a:endParaRPr>
          </a:p>
          <a:p>
            <a:pPr>
              <a:buNone/>
            </a:pPr>
            <a:endParaRPr lang="en-GB" sz="4000" dirty="0">
              <a:solidFill>
                <a:srgbClr val="C00000"/>
              </a:solidFill>
            </a:endParaRPr>
          </a:p>
          <a:p>
            <a:pPr>
              <a:buNone/>
            </a:pPr>
            <a:r>
              <a:rPr lang="en-GB" sz="4000" dirty="0">
                <a:solidFill>
                  <a:srgbClr val="C00000"/>
                </a:solidFill>
              </a:rPr>
              <a:t>                                 Polling stations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C00000"/>
                </a:solidFill>
              </a:rPr>
              <a:t>Shifting of polling stations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GB" dirty="0"/>
              <a:t>Identification of suitable alternative polling stations, for cases, where voter is required to walk more than 2 </a:t>
            </a:r>
            <a:r>
              <a:rPr lang="en-GB" dirty="0" err="1"/>
              <a:t>kms</a:t>
            </a:r>
            <a:r>
              <a:rPr lang="en-GB" dirty="0"/>
              <a:t> in plain areas/ polling station is not located at the ground floor/better accommodation is available etc.</a:t>
            </a:r>
          </a:p>
          <a:p>
            <a:pPr algn="just"/>
            <a:r>
              <a:rPr lang="en-GB" dirty="0"/>
              <a:t>To be submitted to DEO  in due manner </a:t>
            </a:r>
          </a:p>
          <a:p>
            <a:pPr algn="just"/>
            <a:r>
              <a:rPr lang="en-GB" dirty="0"/>
              <a:t>DEO to take up for disposal and  seek approval of ECI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609600"/>
          </a:xfrm>
          <a:noFill/>
        </p:spPr>
        <p:txBody>
          <a:bodyPr>
            <a:normAutofit/>
          </a:bodyPr>
          <a:lstStyle/>
          <a:p>
            <a:r>
              <a:rPr lang="en-US" sz="2800" b="1" dirty="0"/>
              <a:t>Assured Minimum Facilities (AMF) at polling stations </a:t>
            </a:r>
            <a:endParaRPr lang="en-IN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486400"/>
          </a:xfrm>
          <a:noFill/>
        </p:spPr>
        <p:txBody>
          <a:bodyPr>
            <a:normAutofit fontScale="77500" lnSpcReduction="20000"/>
          </a:bodyPr>
          <a:lstStyle/>
          <a:p>
            <a:pPr lvl="0" algn="just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IN" sz="2300" dirty="0"/>
              <a:t> </a:t>
            </a:r>
            <a:r>
              <a:rPr lang="en-IN" dirty="0"/>
              <a:t>Election Commission has directed that voter friendly facilities and amenities should be provided at polling  stations.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</a:pPr>
            <a:r>
              <a:rPr lang="en-IN" dirty="0"/>
              <a:t>   The following Assured Minimum Facilities (AMF) to be checked 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en-IN" dirty="0"/>
              <a:t>     at each polling station :-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IN" dirty="0"/>
              <a:t>   </a:t>
            </a:r>
            <a:r>
              <a:rPr lang="en-IN" b="1" i="1" dirty="0"/>
              <a:t> Permanent Ramps with hand rail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IN" b="1" i="1" dirty="0"/>
              <a:t>    Provision for drinking water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IN" b="1" i="1" dirty="0"/>
              <a:t>    Separate Toilet for Men &amp; Women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IN" b="1" i="1" dirty="0"/>
              <a:t>    Electricity</a:t>
            </a:r>
          </a:p>
          <a:p>
            <a:pPr marL="457200" indent="-457200">
              <a:buFont typeface="+mj-lt"/>
              <a:buAutoNum type="arabicPeriod"/>
            </a:pPr>
            <a:r>
              <a:rPr lang="en-IN" b="1" i="1" dirty="0"/>
              <a:t>    Adequate furniture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IN" b="1" i="1" dirty="0"/>
              <a:t>    Proper signage 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IN" b="1" i="1" dirty="0"/>
              <a:t>    Shades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IN" b="1" i="1" dirty="0"/>
              <a:t>    Separate Entry and Exit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IN" b="1" i="1" dirty="0"/>
              <a:t>    Help Desk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IN" b="1" i="1" dirty="0"/>
              <a:t>    Good Approach Road </a:t>
            </a:r>
          </a:p>
        </p:txBody>
      </p:sp>
    </p:spTree>
    <p:extLst>
      <p:ext uri="{BB962C8B-B14F-4D97-AF65-F5344CB8AC3E}">
        <p14:creationId xmlns:p14="http://schemas.microsoft.com/office/powerpoint/2010/main" val="116902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4704"/>
            <a:ext cx="8763000" cy="5636096"/>
          </a:xfrm>
          <a:noFill/>
        </p:spPr>
        <p:txBody>
          <a:bodyPr>
            <a:normAutofit fontScale="92500" lnSpcReduction="20000"/>
          </a:bodyPr>
          <a:lstStyle/>
          <a:p>
            <a:pPr lvl="0" algn="just">
              <a:buFont typeface="Wingdings" pitchFamily="2" charset="2"/>
              <a:buChar char="§"/>
            </a:pPr>
            <a:r>
              <a:rPr lang="en-IN" dirty="0"/>
              <a:t>Polling station to have a minimum area of 20 sq. meters so that there is no congestion inside the polling station .</a:t>
            </a:r>
          </a:p>
          <a:p>
            <a:pPr lvl="0" algn="just">
              <a:buFont typeface="Wingdings" pitchFamily="2" charset="2"/>
              <a:buChar char="§"/>
            </a:pPr>
            <a:r>
              <a:rPr lang="en-IN" dirty="0"/>
              <a:t>Maximum distance to be covered by an elector to be not more than 2 km.</a:t>
            </a:r>
          </a:p>
          <a:p>
            <a:pPr lvl="0" algn="just">
              <a:buFont typeface="Wingdings" pitchFamily="2" charset="2"/>
              <a:buChar char="§"/>
            </a:pPr>
            <a:r>
              <a:rPr lang="en-IN" dirty="0"/>
              <a:t>Separate queues for men and women. </a:t>
            </a:r>
          </a:p>
          <a:p>
            <a:pPr lvl="0" algn="just">
              <a:buFont typeface="Wingdings" pitchFamily="2" charset="2"/>
              <a:buChar char="§"/>
            </a:pPr>
            <a:r>
              <a:rPr lang="en-IN" dirty="0"/>
              <a:t> Old, infirm, pregnant women and differently abled persons (PWD) should be allowed to enter the polling station without having to stand in the queue. </a:t>
            </a:r>
          </a:p>
          <a:p>
            <a:pPr>
              <a:buFont typeface="Wingdings" pitchFamily="2" charset="2"/>
              <a:buChar char="§"/>
            </a:pPr>
            <a:r>
              <a:rPr lang="en-GB" dirty="0"/>
              <a:t>Verify  whether  route  plotted  on  map  is  feasible  -  Ascertaining  the  approach  and  accessibility.</a:t>
            </a:r>
          </a:p>
          <a:p>
            <a:pPr>
              <a:buFont typeface="Wingdings" pitchFamily="2" charset="2"/>
              <a:buChar char="§"/>
            </a:pPr>
            <a:r>
              <a:rPr lang="en-GB" dirty="0"/>
              <a:t>Ensure that wide publicity is given to new polling stations.</a:t>
            </a:r>
          </a:p>
          <a:p>
            <a:pPr lvl="0" algn="just">
              <a:buFont typeface="Wingdings" pitchFamily="2" charset="2"/>
              <a:buChar char="§"/>
            </a:pPr>
            <a:endParaRPr lang="en-IN" dirty="0"/>
          </a:p>
          <a:p>
            <a:pPr lvl="0" algn="just">
              <a:buFont typeface="Wingdings" pitchFamily="2" charset="2"/>
              <a:buChar char="§"/>
            </a:pPr>
            <a:endParaRPr lang="en-IN" dirty="0"/>
          </a:p>
          <a:p>
            <a:pPr lvl="0" algn="just">
              <a:buFont typeface="Wingdings" pitchFamily="2" charset="2"/>
              <a:buChar char="§"/>
            </a:pPr>
            <a:endParaRPr lang="en-IN" dirty="0"/>
          </a:p>
          <a:p>
            <a:pPr lvl="0" algn="just">
              <a:buFont typeface="Wingdings" pitchFamily="2" charset="2"/>
              <a:buChar char="§"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338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Contents of the Presentation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853748"/>
              </p:ext>
            </p:extLst>
          </p:nvPr>
        </p:nvGraphicFramePr>
        <p:xfrm>
          <a:off x="457200" y="1476190"/>
          <a:ext cx="8229600" cy="44010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5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15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621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55141">
                <a:tc>
                  <a:txBody>
                    <a:bodyPr/>
                    <a:lstStyle/>
                    <a:p>
                      <a:r>
                        <a:rPr lang="en-US" sz="1900" dirty="0"/>
                        <a:t>S. No.</a:t>
                      </a:r>
                    </a:p>
                  </a:txBody>
                  <a:tcPr marT="42701" marB="42701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Name of the Topic</a:t>
                      </a:r>
                    </a:p>
                  </a:txBody>
                  <a:tcPr marT="42701" marB="42701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Slide Numbers</a:t>
                      </a:r>
                    </a:p>
                  </a:txBody>
                  <a:tcPr marT="42701" marB="42701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2645">
                <a:tc>
                  <a:txBody>
                    <a:bodyPr/>
                    <a:lstStyle/>
                    <a:p>
                      <a:r>
                        <a:rPr lang="en-US" sz="2400" dirty="0"/>
                        <a:t>1.</a:t>
                      </a:r>
                    </a:p>
                  </a:txBody>
                  <a:tcPr marT="42701" marB="42701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Overall objective</a:t>
                      </a:r>
                      <a:endParaRPr lang="en-US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2701" marB="42701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3-4</a:t>
                      </a:r>
                    </a:p>
                  </a:txBody>
                  <a:tcPr marT="42701" marB="42701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r>
                        <a:rPr lang="en-US" sz="2400" dirty="0"/>
                        <a:t>2.</a:t>
                      </a:r>
                    </a:p>
                  </a:txBody>
                  <a:tcPr marT="42701" marB="42701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Learning Points</a:t>
                      </a:r>
                      <a:endParaRPr lang="en-US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2701" marB="42701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</a:t>
                      </a:r>
                    </a:p>
                  </a:txBody>
                  <a:tcPr marT="42701" marB="42701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r>
                        <a:rPr lang="en-US" sz="2400" dirty="0"/>
                        <a:t>3.</a:t>
                      </a:r>
                    </a:p>
                  </a:txBody>
                  <a:tcPr marT="42701" marB="42701"/>
                </a:tc>
                <a:tc>
                  <a:txBody>
                    <a:bodyPr/>
                    <a:lstStyle/>
                    <a:p>
                      <a:r>
                        <a:rPr lang="en-US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Pre- Poll role </a:t>
                      </a:r>
                      <a:r>
                        <a:rPr lang="en-US" sz="28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and responsibilities</a:t>
                      </a:r>
                      <a:endParaRPr lang="en-US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2701" marB="42701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6-68</a:t>
                      </a:r>
                    </a:p>
                  </a:txBody>
                  <a:tcPr marT="42701" marB="42701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r>
                        <a:rPr lang="en-US" sz="2400" dirty="0"/>
                        <a:t>4. </a:t>
                      </a:r>
                    </a:p>
                  </a:txBody>
                  <a:tcPr marT="42701" marB="4270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800" dirty="0"/>
                        <a:t>Poll Eve 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role </a:t>
                      </a:r>
                      <a:r>
                        <a:rPr lang="en-US" sz="28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and responsibilities</a:t>
                      </a:r>
                      <a:endParaRPr lang="en-IN" sz="2800" dirty="0"/>
                    </a:p>
                    <a:p>
                      <a:endParaRPr lang="en-US" sz="2400" dirty="0"/>
                    </a:p>
                  </a:txBody>
                  <a:tcPr marT="42701" marB="42701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69-73</a:t>
                      </a:r>
                    </a:p>
                  </a:txBody>
                  <a:tcPr marT="42701" marB="42701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34286">
                <a:tc>
                  <a:txBody>
                    <a:bodyPr/>
                    <a:lstStyle/>
                    <a:p>
                      <a:r>
                        <a:rPr lang="en-US" sz="2400" dirty="0"/>
                        <a:t>5.</a:t>
                      </a:r>
                    </a:p>
                  </a:txBody>
                  <a:tcPr marT="42701" marB="4270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800" dirty="0"/>
                        <a:t>Poll Day 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role </a:t>
                      </a:r>
                      <a:r>
                        <a:rPr lang="en-US" sz="28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and responsibilities</a:t>
                      </a:r>
                      <a:endParaRPr lang="en-IN" sz="2800" dirty="0"/>
                    </a:p>
                    <a:p>
                      <a:endParaRPr lang="en-US" sz="2400" dirty="0"/>
                    </a:p>
                  </a:txBody>
                  <a:tcPr marT="42701" marB="42701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74-128</a:t>
                      </a:r>
                    </a:p>
                  </a:txBody>
                  <a:tcPr marT="42701" marB="42701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4141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694361" indent="-267062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068248" indent="-2136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495547" indent="-2136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1922846" indent="-2136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350145" indent="-213650" defTabSz="4272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777444" indent="-213650" defTabSz="4272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204743" indent="-213650" defTabSz="4272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632043" indent="-213650" defTabSz="4272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0DB3A488-92E5-4DAF-8D4A-CB95FF875A6D}" type="slidenum">
              <a:rPr lang="en-US" altLang="en-US" smtClean="0">
                <a:solidFill>
                  <a:srgbClr val="898989"/>
                </a:solidFill>
              </a:rPr>
              <a:pPr/>
              <a:t>2</a:t>
            </a:fld>
            <a:endParaRPr lang="en-US" altLang="en-US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74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GB" dirty="0"/>
              <a:t>       </a:t>
            </a:r>
          </a:p>
          <a:p>
            <a:pPr>
              <a:buNone/>
            </a:pPr>
            <a:endParaRPr lang="en-GB" dirty="0"/>
          </a:p>
          <a:p>
            <a:pPr>
              <a:buNone/>
            </a:pPr>
            <a:r>
              <a:rPr lang="en-GB" dirty="0"/>
              <a:t>              </a:t>
            </a:r>
            <a:r>
              <a:rPr lang="en-GB" sz="4000" dirty="0">
                <a:solidFill>
                  <a:srgbClr val="C00000"/>
                </a:solidFill>
              </a:rPr>
              <a:t>Voter awareness &amp; SVEEP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en-GB" dirty="0"/>
              <a:t>Inform voters about scope of inclusion, modification through continuous </a:t>
            </a:r>
            <a:r>
              <a:rPr lang="en-GB" dirty="0" err="1"/>
              <a:t>updation</a:t>
            </a:r>
            <a:r>
              <a:rPr lang="en-GB" dirty="0"/>
              <a:t> of electoral process,</a:t>
            </a:r>
          </a:p>
          <a:p>
            <a:pPr algn="just">
              <a:buNone/>
            </a:pPr>
            <a:endParaRPr lang="en-GB" dirty="0"/>
          </a:p>
          <a:p>
            <a:pPr algn="just"/>
            <a:r>
              <a:rPr lang="en-GB" dirty="0"/>
              <a:t>Facilitate through BLOs </a:t>
            </a:r>
            <a:r>
              <a:rPr lang="en-GB" dirty="0">
                <a:solidFill>
                  <a:srgbClr val="FF0000"/>
                </a:solidFill>
              </a:rPr>
              <a:t>and Electoral Literacy Clubs(ELCs),</a:t>
            </a:r>
          </a:p>
          <a:p>
            <a:pPr algn="just"/>
            <a:endParaRPr lang="en-GB" dirty="0">
              <a:solidFill>
                <a:srgbClr val="FF0000"/>
              </a:solidFill>
            </a:endParaRPr>
          </a:p>
          <a:p>
            <a:pPr algn="just"/>
            <a:r>
              <a:rPr lang="en-US" dirty="0">
                <a:solidFill>
                  <a:srgbClr val="FF0000"/>
                </a:solidFill>
              </a:rPr>
              <a:t>Coordinate with institutions having ELC and with particular emphasis on issues relating to the PWD electors,</a:t>
            </a:r>
            <a:endParaRPr lang="en-GB" dirty="0">
              <a:solidFill>
                <a:srgbClr val="FF0000"/>
              </a:solidFill>
            </a:endParaRPr>
          </a:p>
          <a:p>
            <a:pPr algn="just">
              <a:buNone/>
            </a:pPr>
            <a:endParaRPr lang="en-GB" dirty="0"/>
          </a:p>
          <a:p>
            <a:pPr algn="just"/>
            <a:r>
              <a:rPr lang="en-GB" dirty="0"/>
              <a:t>To facilitate coverage of all eligible voters through effective SVEEP programme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Give attention to low VTR pockets </a:t>
            </a:r>
          </a:p>
          <a:p>
            <a:pPr>
              <a:buNone/>
            </a:pPr>
            <a:endParaRPr lang="en-GB" dirty="0"/>
          </a:p>
          <a:p>
            <a:r>
              <a:rPr lang="en-GB" dirty="0"/>
              <a:t>Take remedial measures thereof.</a:t>
            </a:r>
          </a:p>
          <a:p>
            <a:endParaRPr lang="en-GB" dirty="0"/>
          </a:p>
          <a:p>
            <a:r>
              <a:rPr lang="en-US" dirty="0">
                <a:solidFill>
                  <a:srgbClr val="FF0000"/>
                </a:solidFill>
              </a:rPr>
              <a:t>Take lead role in awareness generation about Call </a:t>
            </a:r>
            <a:r>
              <a:rPr lang="en-US" dirty="0" err="1">
                <a:solidFill>
                  <a:srgbClr val="FF0000"/>
                </a:solidFill>
              </a:rPr>
              <a:t>centre</a:t>
            </a:r>
            <a:r>
              <a:rPr lang="en-US" dirty="0">
                <a:solidFill>
                  <a:srgbClr val="FF0000"/>
                </a:solidFill>
              </a:rPr>
              <a:t> facilities and helpline</a:t>
            </a:r>
            <a:endParaRPr lang="en-GB" dirty="0">
              <a:solidFill>
                <a:srgbClr val="FF0000"/>
              </a:solidFill>
            </a:endParaRPr>
          </a:p>
          <a:p>
            <a:pPr>
              <a:buNone/>
            </a:pPr>
            <a:endParaRPr lang="en-GB" dirty="0"/>
          </a:p>
          <a:p>
            <a:r>
              <a:rPr lang="en-GB" dirty="0"/>
              <a:t>To inform voters to check their names and entries in PER </a:t>
            </a:r>
            <a:r>
              <a:rPr lang="en-GB" dirty="0">
                <a:solidFill>
                  <a:srgbClr val="FF0000"/>
                </a:solidFill>
              </a:rPr>
              <a:t>on website or through SMS system or </a:t>
            </a:r>
            <a:r>
              <a:rPr lang="en-GB" dirty="0"/>
              <a:t>through BLO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GB" dirty="0"/>
              <a:t> </a:t>
            </a:r>
          </a:p>
          <a:p>
            <a:pPr>
              <a:buNone/>
            </a:pPr>
            <a:endParaRPr lang="en-GB" dirty="0"/>
          </a:p>
          <a:p>
            <a:pPr>
              <a:buNone/>
            </a:pPr>
            <a:endParaRPr lang="en-GB" dirty="0"/>
          </a:p>
          <a:p>
            <a:pPr>
              <a:buNone/>
            </a:pPr>
            <a:r>
              <a:rPr lang="en-GB" dirty="0"/>
              <a:t>                               </a:t>
            </a:r>
            <a:r>
              <a:rPr lang="en-GB" sz="4000" dirty="0">
                <a:solidFill>
                  <a:srgbClr val="C00000"/>
                </a:solidFill>
              </a:rPr>
              <a:t>EVM-VVPAT matters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pPr algn="just"/>
            <a:r>
              <a:rPr lang="en-GB" dirty="0"/>
              <a:t>Awareness on EVM-VVPAT.</a:t>
            </a:r>
          </a:p>
          <a:p>
            <a:pPr algn="just"/>
            <a:r>
              <a:rPr lang="en-GB" dirty="0"/>
              <a:t>Coordinating the segregation of poll and training/awareness EVM-VVPATs through 1</a:t>
            </a:r>
            <a:r>
              <a:rPr lang="en-GB" baseline="30000" dirty="0"/>
              <a:t>st</a:t>
            </a:r>
            <a:r>
              <a:rPr lang="en-GB" dirty="0"/>
              <a:t> Randomization  in presence of political parties.</a:t>
            </a:r>
          </a:p>
          <a:p>
            <a:pPr algn="just"/>
            <a:r>
              <a:rPr lang="en-GB" dirty="0"/>
              <a:t>Coordinating the storage of FLC-</a:t>
            </a:r>
            <a:r>
              <a:rPr lang="en-GB" dirty="0" err="1"/>
              <a:t>ed</a:t>
            </a:r>
            <a:r>
              <a:rPr lang="en-GB" dirty="0"/>
              <a:t> EVM-VVPATs in the warehouse under fool proof 24x7 security and CCTV coverage.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GB" dirty="0"/>
              <a:t>   </a:t>
            </a:r>
          </a:p>
          <a:p>
            <a:pPr>
              <a:buNone/>
            </a:pPr>
            <a:endParaRPr lang="en-GB" dirty="0"/>
          </a:p>
          <a:p>
            <a:pPr>
              <a:buNone/>
            </a:pPr>
            <a:r>
              <a:rPr lang="en-GB" dirty="0"/>
              <a:t>                   </a:t>
            </a:r>
            <a:r>
              <a:rPr lang="en-GB" sz="4000" dirty="0">
                <a:solidFill>
                  <a:srgbClr val="C00000"/>
                </a:solidFill>
              </a:rPr>
              <a:t>Model code of conduct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2210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en-US" sz="2800" dirty="0">
              <a:cs typeface="Arial" pitchFamily="34" charset="0"/>
            </a:endParaRPr>
          </a:p>
          <a:p>
            <a:pPr algn="just"/>
            <a:r>
              <a:rPr lang="en-US" sz="2800" dirty="0">
                <a:cs typeface="Arial" pitchFamily="34" charset="0"/>
              </a:rPr>
              <a:t>Meetings with permission (</a:t>
            </a:r>
            <a:r>
              <a:rPr lang="en-US" sz="2800" dirty="0">
                <a:solidFill>
                  <a:srgbClr val="FF0000"/>
                </a:solidFill>
                <a:cs typeface="Arial" pitchFamily="34" charset="0"/>
              </a:rPr>
              <a:t>only</a:t>
            </a:r>
            <a:r>
              <a:rPr lang="en-US" sz="2800" dirty="0">
                <a:cs typeface="Arial" pitchFamily="34" charset="0"/>
              </a:rPr>
              <a:t> through SUVIDHA )</a:t>
            </a:r>
          </a:p>
          <a:p>
            <a:pPr algn="just"/>
            <a:r>
              <a:rPr lang="en-US" sz="2800" dirty="0">
                <a:cs typeface="Arial" pitchFamily="34" charset="0"/>
              </a:rPr>
              <a:t>Coordinating coverage by MCC team &amp; VST</a:t>
            </a:r>
          </a:p>
          <a:p>
            <a:pPr algn="just"/>
            <a:r>
              <a:rPr lang="en-US" sz="2800" dirty="0">
                <a:cs typeface="Arial" pitchFamily="34" charset="0"/>
              </a:rPr>
              <a:t> coordinating PROCESSIONS- APPROPRIATELY COVERED by VST</a:t>
            </a:r>
          </a:p>
          <a:p>
            <a:pPr algn="just"/>
            <a:r>
              <a:rPr lang="en-US" sz="2800" dirty="0">
                <a:cs typeface="Arial" pitchFamily="34" charset="0"/>
              </a:rPr>
              <a:t>Monitoring Use of vehicles- only with express permission from the CEO/DEO/RO </a:t>
            </a:r>
          </a:p>
          <a:p>
            <a:pPr algn="just"/>
            <a:r>
              <a:rPr lang="en-US" sz="2800" dirty="0">
                <a:cs typeface="Arial" pitchFamily="34" charset="0"/>
              </a:rPr>
              <a:t>Action on wall-writing/ </a:t>
            </a:r>
            <a:r>
              <a:rPr lang="en-US" sz="2800" dirty="0" err="1">
                <a:cs typeface="Arial" pitchFamily="34" charset="0"/>
              </a:rPr>
              <a:t>postering</a:t>
            </a:r>
            <a:r>
              <a:rPr lang="en-US" sz="2800" dirty="0">
                <a:cs typeface="Arial" pitchFamily="34" charset="0"/>
              </a:rPr>
              <a:t>/ other form of canvassing</a:t>
            </a:r>
          </a:p>
          <a:p>
            <a:pPr algn="just"/>
            <a:r>
              <a:rPr lang="en-US" sz="2800" dirty="0">
                <a:cs typeface="Arial" pitchFamily="34" charset="0"/>
              </a:rPr>
              <a:t>Restriction on use of loudspeakers as per orders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4678" y="274638"/>
            <a:ext cx="3714776" cy="868346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b="1" dirty="0"/>
              <a:t>RESTRICTIONS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507212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b="1" dirty="0">
                <a:latin typeface="Arial" pitchFamily="34" charset="0"/>
                <a:cs typeface="Arial" pitchFamily="34" charset="0"/>
              </a:rPr>
              <a:t>NO ADVERTISEMENT ON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building/ structure owned by the state/ central government/ any local authority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buildings/ fence of an educational institution or hospital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buildings used for religious purpose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gate or exit requirement of any building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electrical installations (transformer, lamp post etc.)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water supply installations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public transport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heritage buildings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road, if that obstruct traffic/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pedestrial</a:t>
            </a:r>
            <a:r>
              <a:rPr lang="en-US" dirty="0">
                <a:latin typeface="Arial" pitchFamily="34" charset="0"/>
                <a:cs typeface="Arial" pitchFamily="34" charset="0"/>
              </a:rPr>
              <a:t> movement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5143536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Arial" pitchFamily="34" charset="0"/>
                <a:cs typeface="Arial" pitchFamily="34" charset="0"/>
              </a:rPr>
              <a:t>Advertisements on private buildings allowed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With written permission from the owner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When it does not obstruct</a:t>
            </a:r>
          </a:p>
          <a:p>
            <a:pPr lvl="2"/>
            <a:r>
              <a:rPr lang="en-US" dirty="0">
                <a:latin typeface="Arial" pitchFamily="34" charset="0"/>
                <a:cs typeface="Arial" pitchFamily="34" charset="0"/>
              </a:rPr>
              <a:t>Doors</a:t>
            </a:r>
          </a:p>
          <a:p>
            <a:pPr lvl="2"/>
            <a:r>
              <a:rPr lang="en-US" dirty="0">
                <a:latin typeface="Arial" pitchFamily="34" charset="0"/>
                <a:cs typeface="Arial" pitchFamily="34" charset="0"/>
              </a:rPr>
              <a:t>Windows</a:t>
            </a:r>
          </a:p>
          <a:p>
            <a:pPr lvl="2"/>
            <a:r>
              <a:rPr lang="en-US" dirty="0">
                <a:latin typeface="Arial" pitchFamily="34" charset="0"/>
                <a:cs typeface="Arial" pitchFamily="34" charset="0"/>
              </a:rPr>
              <a:t>Ventilation shaft</a:t>
            </a:r>
          </a:p>
          <a:p>
            <a:pPr lvl="2"/>
            <a:r>
              <a:rPr lang="en-US" dirty="0">
                <a:latin typeface="Arial" pitchFamily="34" charset="0"/>
                <a:cs typeface="Arial" pitchFamily="34" charset="0"/>
              </a:rPr>
              <a:t>Chimney</a:t>
            </a:r>
          </a:p>
          <a:p>
            <a:pPr lvl="2"/>
            <a:r>
              <a:rPr lang="en-US" dirty="0">
                <a:latin typeface="Arial" pitchFamily="34" charset="0"/>
                <a:cs typeface="Arial" pitchFamily="34" charset="0"/>
              </a:rPr>
              <a:t>AC</a:t>
            </a:r>
          </a:p>
          <a:p>
            <a:pPr lvl="2"/>
            <a:r>
              <a:rPr lang="en-US" dirty="0">
                <a:latin typeface="Arial" pitchFamily="34" charset="0"/>
                <a:cs typeface="Arial" pitchFamily="34" charset="0"/>
              </a:rPr>
              <a:t>Balcony</a:t>
            </a:r>
          </a:p>
          <a:p>
            <a:pPr lvl="2"/>
            <a:r>
              <a:rPr lang="en-US" dirty="0">
                <a:latin typeface="Arial" pitchFamily="34" charset="0"/>
                <a:cs typeface="Arial" pitchFamily="34" charset="0"/>
              </a:rPr>
              <a:t>Any other portion covered with iron grill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00364" y="285728"/>
            <a:ext cx="3714776" cy="86834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RESTRICTIONS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3CB657A-CE14-4756-9E5F-3D58EBF6666E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20483" name="Rectangle 4"/>
          <p:cNvSpPr>
            <a:spLocks noChangeArrowheads="1"/>
          </p:cNvSpPr>
          <p:nvPr/>
        </p:nvSpPr>
        <p:spPr bwMode="auto">
          <a:xfrm rot="10800000" flipV="1">
            <a:off x="381000" y="1745596"/>
            <a:ext cx="8305800" cy="61555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tIns="0" bIns="0" anchor="ctr">
            <a:spAutoFit/>
          </a:bodyPr>
          <a:lstStyle/>
          <a:p>
            <a:pPr marL="342900" indent="-342900" algn="ctr" eaLnBrk="0" hangingPunct="0"/>
            <a:r>
              <a:rPr lang="en-US" sz="2000" dirty="0">
                <a:cs typeface="Arial" pitchFamily="34" charset="0"/>
              </a:rPr>
              <a:t>Check On Wall Writings, Posters, Banners, Other Campaign Materials In Violation Of MCC/ Local Laws In Force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228601"/>
            <a:ext cx="8458200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Pre Poll Responsibility: </a:t>
            </a:r>
            <a:r>
              <a:rPr lang="en-US" sz="2400" b="1" i="1" dirty="0"/>
              <a:t>A</a:t>
            </a:r>
            <a:r>
              <a:rPr lang="en-US" sz="2400" i="1" dirty="0"/>
              <a:t>b</a:t>
            </a:r>
            <a:r>
              <a:rPr lang="en-US" sz="2400" b="1" i="1" dirty="0"/>
              <a:t>out </a:t>
            </a:r>
            <a:r>
              <a:rPr lang="en-US" sz="4000" b="1" i="1" dirty="0"/>
              <a:t> </a:t>
            </a:r>
            <a:r>
              <a:rPr lang="en-US" sz="2800" i="1" dirty="0"/>
              <a:t>Model Code of Conduct</a:t>
            </a:r>
            <a:endParaRPr lang="en-US" sz="4000" b="1" i="1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 rot="10800000" flipV="1">
            <a:off x="419100" y="3139911"/>
            <a:ext cx="8305800" cy="36933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tIns="0" bIns="0" anchor="ctr">
            <a:spAutoFit/>
          </a:bodyPr>
          <a:lstStyle/>
          <a:p>
            <a:pPr marL="342900" indent="-342900">
              <a:lnSpc>
                <a:spcPct val="120000"/>
              </a:lnSpc>
              <a:buFontTx/>
              <a:buChar char="•"/>
            </a:pPr>
            <a:r>
              <a:rPr lang="en-US" sz="2000" b="1" dirty="0">
                <a:cs typeface="Arial" pitchFamily="34" charset="0"/>
              </a:rPr>
              <a:t>Report Unauthorized Use Of Govt. Property/ Premises,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19100" y="4062028"/>
            <a:ext cx="8305800" cy="7386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tIns="0" bIns="0" anchor="ctr">
            <a:spAutoFit/>
          </a:bodyPr>
          <a:lstStyle/>
          <a:p>
            <a:pPr marL="342900" indent="-342900">
              <a:lnSpc>
                <a:spcPct val="120000"/>
              </a:lnSpc>
              <a:buFontTx/>
              <a:buChar char="•"/>
            </a:pPr>
            <a:r>
              <a:rPr lang="en-US" sz="2000" dirty="0">
                <a:solidFill>
                  <a:schemeClr val="tx1"/>
                </a:solidFill>
                <a:cs typeface="Arial" pitchFamily="34" charset="0"/>
              </a:rPr>
              <a:t>Report whether any office of Political Party  exists within 200 meters periphery of Polling Stations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19100" y="5380774"/>
            <a:ext cx="8305800" cy="36933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tIns="0" bIns="0" anchor="ctr">
            <a:spAutoFit/>
          </a:bodyPr>
          <a:lstStyle/>
          <a:p>
            <a:pPr marL="342900" indent="-342900">
              <a:lnSpc>
                <a:spcPct val="120000"/>
              </a:lnSpc>
              <a:buFontTx/>
              <a:buChar char="•"/>
            </a:pPr>
            <a:r>
              <a:rPr lang="en-US" sz="2000" dirty="0">
                <a:solidFill>
                  <a:schemeClr val="bg1"/>
                </a:solidFill>
                <a:cs typeface="Arial" pitchFamily="34" charset="0"/>
              </a:rPr>
              <a:t>Reporting any other instance of violation of Model Code of Conduct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72750" y="1628800"/>
            <a:ext cx="8003232" cy="4392488"/>
          </a:xfrm>
        </p:spPr>
        <p:txBody>
          <a:bodyPr>
            <a:noAutofit/>
          </a:bodyPr>
          <a:lstStyle/>
          <a:p>
            <a:pPr algn="l"/>
            <a:r>
              <a:rPr lang="en-IN" sz="4000" dirty="0"/>
              <a:t>Categorisation under three phases:</a:t>
            </a:r>
          </a:p>
          <a:p>
            <a:pPr algn="l"/>
            <a:endParaRPr lang="en-IN" sz="1800" dirty="0"/>
          </a:p>
          <a:p>
            <a:pPr marL="742950" indent="-742950" algn="l">
              <a:buFont typeface="+mj-lt"/>
              <a:buAutoNum type="arabicPeriod"/>
            </a:pPr>
            <a:r>
              <a:rPr lang="en-IN" sz="4800" dirty="0"/>
              <a:t>Pre-Poll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IN" sz="4800" dirty="0"/>
              <a:t>On the Poll Eve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IN" sz="4800" dirty="0"/>
              <a:t>On the Poll Day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C00000"/>
                </a:solidFill>
              </a:rPr>
              <a:t>Role &amp; Responsibilities of Sector Officers</a:t>
            </a:r>
          </a:p>
        </p:txBody>
      </p:sp>
    </p:spTree>
    <p:extLst>
      <p:ext uri="{BB962C8B-B14F-4D97-AF65-F5344CB8AC3E}">
        <p14:creationId xmlns:p14="http://schemas.microsoft.com/office/powerpoint/2010/main" val="120021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5572140"/>
            <a:ext cx="8429684" cy="71438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ctr"/>
            <a:r>
              <a:rPr lang="en-US" sz="2400" b="1" dirty="0"/>
              <a:t>SO, OC- PS to monitor &amp; identify cases of violation/ report to SDPO/ </a:t>
            </a:r>
            <a:r>
              <a:rPr lang="en-US" sz="2400" b="1" dirty="0" err="1"/>
              <a:t>Dy.S.P</a:t>
            </a:r>
            <a:endParaRPr lang="en-US" sz="2400" b="1" dirty="0"/>
          </a:p>
          <a:p>
            <a:pPr algn="ctr"/>
            <a:endParaRPr lang="en-US" sz="2400" b="1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/>
              <a:t>ACTION AGAINST VIOLATION</a:t>
            </a:r>
          </a:p>
        </p:txBody>
      </p:sp>
      <p:sp>
        <p:nvSpPr>
          <p:cNvPr id="5" name="Right Arrow 4"/>
          <p:cNvSpPr/>
          <p:nvPr/>
        </p:nvSpPr>
        <p:spPr>
          <a:xfrm rot="16200000">
            <a:off x="4250529" y="5036355"/>
            <a:ext cx="642942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57158" y="4429132"/>
            <a:ext cx="8429684" cy="47150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SDPO/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Dy.S.P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report to RO/ DEO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95536" y="3140968"/>
            <a:ext cx="8429684" cy="50006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 issues notice to the party/ candidate for removal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57158" y="1714488"/>
            <a:ext cx="8429684" cy="85725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If not complied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within 3 days, FIR to be lodged by RO, case registered by OC &amp; the RO arranges removal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Right Arrow 9"/>
          <p:cNvSpPr/>
          <p:nvPr/>
        </p:nvSpPr>
        <p:spPr>
          <a:xfrm rot="16200000">
            <a:off x="4250529" y="2678901"/>
            <a:ext cx="642942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6200000">
            <a:off x="4196951" y="3839769"/>
            <a:ext cx="642942" cy="3929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GB" dirty="0"/>
          </a:p>
          <a:p>
            <a:pPr>
              <a:buNone/>
            </a:pPr>
            <a:endParaRPr lang="en-GB" dirty="0"/>
          </a:p>
          <a:p>
            <a:pPr>
              <a:buNone/>
            </a:pPr>
            <a:r>
              <a:rPr lang="en-GB" dirty="0"/>
              <a:t>                            </a:t>
            </a:r>
            <a:r>
              <a:rPr lang="en-GB" sz="4000" dirty="0">
                <a:solidFill>
                  <a:srgbClr val="C00000"/>
                </a:solidFill>
              </a:rPr>
              <a:t>Law &amp; Order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6120680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en-GB" sz="3100" dirty="0"/>
              <a:t>Frequent  visits  and  holding  wide  spread  discussions  with  the  people  for  confidence building measures and fine tuning the vulnerability mapping, by collecting intelligence;</a:t>
            </a:r>
          </a:p>
          <a:p>
            <a:pPr algn="just"/>
            <a:r>
              <a:rPr lang="en-GB" sz="3100" dirty="0"/>
              <a:t>Identification of villages, hamlets,  segments and sections of voters vulnerable for threat and intimidation Identification of persons who make it vulnerable - It is not about numbers-it is about names</a:t>
            </a:r>
          </a:p>
          <a:p>
            <a:pPr algn="just"/>
            <a:r>
              <a:rPr lang="en-GB" sz="3100" dirty="0"/>
              <a:t> Information to be given in prescribed format for each such location / pocket separately to the RO/DEO without having to disclose the source, retaining a copy with him. </a:t>
            </a:r>
          </a:p>
          <a:p>
            <a:pPr algn="just"/>
            <a:r>
              <a:rPr lang="en-GB" sz="3100" dirty="0"/>
              <a:t>Accountability for ensuring free access of voters for voting.</a:t>
            </a:r>
          </a:p>
          <a:p>
            <a:pPr algn="just"/>
            <a:r>
              <a:rPr lang="en-GB" sz="3100" dirty="0"/>
              <a:t>Contact points within the vulnerable community with their telephone numbers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/>
          </a:bodyPr>
          <a:lstStyle/>
          <a:p>
            <a:pPr algn="just"/>
            <a:r>
              <a:rPr lang="en-GB" dirty="0"/>
              <a:t>SO will act as Sector Magistrate/</a:t>
            </a:r>
            <a:r>
              <a:rPr lang="en-GB" dirty="0" err="1"/>
              <a:t>Zonal</a:t>
            </a:r>
            <a:r>
              <a:rPr lang="en-GB" dirty="0"/>
              <a:t> Magistrate accompanied by  police officer.</a:t>
            </a:r>
          </a:p>
          <a:p>
            <a:pPr algn="just">
              <a:buNone/>
            </a:pPr>
            <a:endParaRPr lang="en-GB" dirty="0"/>
          </a:p>
          <a:p>
            <a:pPr algn="just"/>
            <a:r>
              <a:rPr lang="en-GB" dirty="0"/>
              <a:t>Since SO will act as Sector Magistrate/</a:t>
            </a:r>
            <a:r>
              <a:rPr lang="en-GB" dirty="0" err="1"/>
              <a:t>Zonal</a:t>
            </a:r>
            <a:r>
              <a:rPr lang="en-GB" dirty="0"/>
              <a:t> Magistrate, he will prepare a </a:t>
            </a:r>
            <a:r>
              <a:rPr lang="en-GB" dirty="0" err="1"/>
              <a:t>Zonal</a:t>
            </a:r>
            <a:r>
              <a:rPr lang="en-GB" dirty="0"/>
              <a:t> Magistrate Plan with a sketch map for PSs, list of telephone </a:t>
            </a:r>
            <a:r>
              <a:rPr lang="en-GB" dirty="0" err="1"/>
              <a:t>Nos</a:t>
            </a:r>
            <a:r>
              <a:rPr lang="en-GB" dirty="0"/>
              <a:t> of PSs and election related officers, police stations, list of responsible persons, list of Anti Social elements etc.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b="1" dirty="0"/>
              <a:t>PROVIDING INPUTS FOR PLANNING FOR LAW &amp; ORDER MEASURES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/>
              <a:t>VULNERABILITY MAPPING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532655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en-US" sz="2400" b="1" dirty="0"/>
              <a:t>Identify vulnerable areas, polling station-wise</a:t>
            </a:r>
          </a:p>
          <a:p>
            <a:pPr algn="ctr">
              <a:buNone/>
            </a:pPr>
            <a:endParaRPr lang="en-US" sz="2400" b="1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67544" y="2420888"/>
            <a:ext cx="8229600" cy="53265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400" b="1" dirty="0"/>
              <a:t>Identify source of threat/ intimidation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7544" y="2996952"/>
            <a:ext cx="8229600" cy="79208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lnSpcReduction="10000"/>
          </a:bodyPr>
          <a:lstStyle/>
          <a:p>
            <a:pPr algn="ctr"/>
            <a:r>
              <a:rPr lang="en-US" sz="2400" b="1" dirty="0"/>
              <a:t>Identify names of persons likely to spearhead such offence of undue influence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67544" y="3789040"/>
            <a:ext cx="8229600" cy="79208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400" b="1" dirty="0"/>
              <a:t>Take into cognizance past incidents and present apprehensions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67544" y="4581128"/>
            <a:ext cx="8229600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400" b="1" dirty="0"/>
              <a:t>Identify points of contact within the vulnerable community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67544" y="5085184"/>
            <a:ext cx="8229600" cy="93610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400" b="1" dirty="0"/>
              <a:t>Initiate preventive/ confidence building measures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en-US" dirty="0"/>
              <a:t>ACTION POINTS ON VULNERABILITY MAPPING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800" dirty="0"/>
              <a:t>Identification of Sectors- Civil &amp; Police </a:t>
            </a:r>
          </a:p>
          <a:p>
            <a:r>
              <a:rPr lang="en-US" sz="2800" dirty="0"/>
              <a:t>Civil &amp; Police Sector must be co-terminus</a:t>
            </a:r>
          </a:p>
          <a:p>
            <a:r>
              <a:rPr lang="en-US" sz="2800" dirty="0"/>
              <a:t>Extensive movement by DEO,RO,ARO,SDM,BDO/</a:t>
            </a:r>
            <a:r>
              <a:rPr lang="en-US" sz="2800" dirty="0" err="1"/>
              <a:t>Tehsildar</a:t>
            </a:r>
            <a:r>
              <a:rPr lang="en-US" sz="2800" dirty="0"/>
              <a:t>, Senior police officer for Confidence Building Measures ( CBM) in vulnerable areas &amp; interactions with the common people thereof</a:t>
            </a:r>
          </a:p>
          <a:p>
            <a:r>
              <a:rPr lang="en-US" sz="2800" dirty="0"/>
              <a:t>Visits to be </a:t>
            </a:r>
            <a:r>
              <a:rPr lang="en-US" sz="2800" dirty="0" err="1"/>
              <a:t>videographed</a:t>
            </a:r>
            <a:endParaRPr lang="en-US" sz="2800" dirty="0"/>
          </a:p>
          <a:p>
            <a:r>
              <a:rPr lang="en-US" sz="2800" dirty="0"/>
              <a:t>Available forces to be tagged with the visits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en-US" dirty="0"/>
              <a:t>Preparation of VM reports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2400" dirty="0"/>
              <a:t>3 Phase reports to be prepared to identify:</a:t>
            </a:r>
          </a:p>
          <a:p>
            <a:r>
              <a:rPr lang="en-US" sz="2400" dirty="0"/>
              <a:t> Pockets of vulnerability </a:t>
            </a:r>
          </a:p>
          <a:p>
            <a:r>
              <a:rPr lang="en-US" sz="2400" dirty="0"/>
              <a:t> Intimidators as apprehended by the voters to affect free &amp; fair election</a:t>
            </a:r>
          </a:p>
          <a:p>
            <a:pPr>
              <a:buNone/>
            </a:pPr>
            <a:r>
              <a:rPr lang="en-US" dirty="0"/>
              <a:t>     VM-SO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	VM- RO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 </a:t>
            </a:r>
          </a:p>
          <a:p>
            <a:pPr>
              <a:buNone/>
            </a:pPr>
            <a:r>
              <a:rPr lang="en-US" dirty="0"/>
              <a:t>	VM-DEO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8" name="Down Arrow 7"/>
          <p:cNvSpPr/>
          <p:nvPr/>
        </p:nvSpPr>
        <p:spPr>
          <a:xfrm>
            <a:off x="1403648" y="3717032"/>
            <a:ext cx="484632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1331640" y="4725144"/>
            <a:ext cx="484632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Brace 11"/>
          <p:cNvSpPr/>
          <p:nvPr/>
        </p:nvSpPr>
        <p:spPr>
          <a:xfrm>
            <a:off x="3059832" y="3356992"/>
            <a:ext cx="144016" cy="223224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3707904" y="3140968"/>
            <a:ext cx="3816424" cy="259228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All reports to be compiled ,cross verified &amp; action taken to remove cause of vulnerability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Admin\Desktop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08037"/>
            <a:ext cx="9144000" cy="604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3750"/>
          </a:xfrm>
          <a:solidFill>
            <a:schemeClr val="tx2">
              <a:lumMod val="60000"/>
              <a:lumOff val="40000"/>
            </a:schemeClr>
          </a:solidFill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</a:rPr>
              <a:t>Information for Vulnerability Mapping: VM SO Report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Learning Module of RO/ARO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5D8D2C-9DFD-41AD-8FC3-DA5800FDB0E6}" type="slidenum">
              <a:rPr lang="en-US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8198" name="TextBox 6"/>
          <p:cNvSpPr txBox="1">
            <a:spLocks noChangeArrowheads="1"/>
          </p:cNvSpPr>
          <p:nvPr/>
        </p:nvSpPr>
        <p:spPr bwMode="auto">
          <a:xfrm>
            <a:off x="190500" y="857250"/>
            <a:ext cx="926465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1500" b="1" dirty="0"/>
              <a:t>Format for Submitting Information by SO to RO for each locality/ Pocket – Annexure I </a:t>
            </a:r>
          </a:p>
        </p:txBody>
      </p:sp>
      <p:sp>
        <p:nvSpPr>
          <p:cNvPr id="4" name="Line Callout 2 (Accent Bar) 3"/>
          <p:cNvSpPr/>
          <p:nvPr/>
        </p:nvSpPr>
        <p:spPr>
          <a:xfrm>
            <a:off x="8001000" y="2667000"/>
            <a:ext cx="1143001" cy="2000250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85555"/>
              <a:gd name="adj6" fmla="val -67871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r>
              <a:rPr lang="en-US" sz="1500" b="1" dirty="0">
                <a:solidFill>
                  <a:srgbClr val="000000"/>
                </a:solidFill>
              </a:rPr>
              <a:t>Action Taken/Proposed for identified vulnerable houses/families</a:t>
            </a:r>
          </a:p>
        </p:txBody>
      </p:sp>
      <p:sp>
        <p:nvSpPr>
          <p:cNvPr id="9" name="Line Callout 2 (Border and Accent Bar) 8"/>
          <p:cNvSpPr/>
          <p:nvPr/>
        </p:nvSpPr>
        <p:spPr>
          <a:xfrm>
            <a:off x="1333500" y="5905500"/>
            <a:ext cx="6096001" cy="815975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4402"/>
              <a:gd name="adj6" fmla="val -141429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r>
              <a:rPr lang="en-US" sz="1500" b="1" dirty="0">
                <a:solidFill>
                  <a:srgbClr val="000000"/>
                </a:solidFill>
              </a:rPr>
              <a:t>Action Taken/Proposed against identified persons causing vulnerability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939784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/>
              <a:t>CRITICALITY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861"/>
            <a:ext cx="8229600" cy="457203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Identify critical polling stations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Higher number of non-epic electors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Higher number of missing voters without family linkage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b="1" dirty="0"/>
              <a:t>Polling stations having vulnerable pockets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Above 90% votes polled out of which above 75% in </a:t>
            </a:r>
            <a:r>
              <a:rPr lang="en-US" dirty="0" err="1"/>
              <a:t>favour</a:t>
            </a:r>
            <a:r>
              <a:rPr lang="en-US" dirty="0"/>
              <a:t> of a particular candidate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b="1" dirty="0"/>
              <a:t>Re-poll reported due to malpractices, and where electoral violence has taken place during last election</a:t>
            </a:r>
          </a:p>
        </p:txBody>
      </p:sp>
      <p:sp>
        <p:nvSpPr>
          <p:cNvPr id="4" name="Plaque 3"/>
          <p:cNvSpPr/>
          <p:nvPr/>
        </p:nvSpPr>
        <p:spPr>
          <a:xfrm>
            <a:off x="1500166" y="5929330"/>
            <a:ext cx="6286544" cy="571504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TO BE DONE BY DEO/ POLICE TO PROVIDE INPUTS ON 3 &amp; 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objective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775AD-715E-F049-83F9-15B1114A1381}" type="datetime1">
              <a:rPr lang="en-IN" smtClean="0"/>
              <a:pPr/>
              <a:t>29-10-2018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Learning Module for Sector Officers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04205-CB8D-8C4D-9F73-F3EA086242A9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300" b="1" dirty="0">
                <a:latin typeface="Cambria"/>
                <a:cs typeface="Cambria"/>
              </a:rPr>
              <a:t>To provide clarity to Sector Officer on </a:t>
            </a:r>
          </a:p>
          <a:p>
            <a:r>
              <a:rPr lang="en-US" sz="2300" dirty="0">
                <a:latin typeface="Cambria"/>
                <a:cs typeface="Cambria"/>
              </a:rPr>
              <a:t>Election Management</a:t>
            </a:r>
          </a:p>
          <a:p>
            <a:r>
              <a:rPr lang="en-US" sz="2300" dirty="0">
                <a:latin typeface="Cambria"/>
                <a:cs typeface="Cambria"/>
              </a:rPr>
              <a:t>Law &amp; Order </a:t>
            </a:r>
            <a:r>
              <a:rPr lang="en-US" sz="2300" dirty="0">
                <a:solidFill>
                  <a:srgbClr val="FF0000"/>
                </a:solidFill>
                <a:latin typeface="Cambria"/>
                <a:cs typeface="Cambria"/>
              </a:rPr>
              <a:t>and Complaint management</a:t>
            </a:r>
          </a:p>
          <a:p>
            <a:r>
              <a:rPr lang="en-US" sz="2300" dirty="0">
                <a:latin typeface="Cambria"/>
                <a:cs typeface="Cambria"/>
              </a:rPr>
              <a:t>Model Code of Conduct</a:t>
            </a:r>
          </a:p>
          <a:p>
            <a:r>
              <a:rPr lang="en-US" sz="2300" dirty="0">
                <a:latin typeface="Cambria"/>
                <a:cs typeface="Cambria"/>
              </a:rPr>
              <a:t>Election Expenditure Monitoring</a:t>
            </a:r>
          </a:p>
          <a:p>
            <a:r>
              <a:rPr lang="en-US" sz="2300" dirty="0">
                <a:latin typeface="Cambria"/>
                <a:cs typeface="Cambria"/>
              </a:rPr>
              <a:t>Polling Process</a:t>
            </a:r>
          </a:p>
          <a:p>
            <a:r>
              <a:rPr lang="en-US" sz="2300" dirty="0">
                <a:latin typeface="Cambria"/>
                <a:cs typeface="Cambria"/>
              </a:rPr>
              <a:t>Functioning of EVM-VVPAT </a:t>
            </a:r>
          </a:p>
          <a:p>
            <a:r>
              <a:rPr lang="en-US" sz="2300" dirty="0">
                <a:latin typeface="Cambria"/>
                <a:cs typeface="Cambria"/>
              </a:rPr>
              <a:t>Coordination</a:t>
            </a:r>
          </a:p>
          <a:p>
            <a:r>
              <a:rPr lang="en-US" sz="2300" dirty="0">
                <a:latin typeface="Cambria"/>
                <a:cs typeface="Cambria"/>
              </a:rPr>
              <a:t>SVEEP </a:t>
            </a:r>
          </a:p>
          <a:p>
            <a:r>
              <a:rPr lang="en-US" sz="2300" dirty="0">
                <a:latin typeface="Cambria"/>
                <a:cs typeface="Cambria"/>
              </a:rPr>
              <a:t>Other important aspects of election</a:t>
            </a:r>
          </a:p>
        </p:txBody>
      </p:sp>
    </p:spTree>
    <p:extLst>
      <p:ext uri="{BB962C8B-B14F-4D97-AF65-F5344CB8AC3E}">
        <p14:creationId xmlns:p14="http://schemas.microsoft.com/office/powerpoint/2010/main" val="173444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r>
              <a:rPr lang="en-US" dirty="0"/>
              <a:t>CRITICALITY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pPr>
              <a:buNone/>
            </a:pPr>
            <a:r>
              <a:rPr lang="en-US" dirty="0"/>
              <a:t>Also to take account of :</a:t>
            </a:r>
          </a:p>
          <a:p>
            <a:r>
              <a:rPr lang="en-US" dirty="0"/>
              <a:t>PS affected by LWE activity</a:t>
            </a:r>
          </a:p>
          <a:p>
            <a:r>
              <a:rPr lang="en-US" dirty="0"/>
              <a:t>Rivalry between political parties</a:t>
            </a:r>
          </a:p>
          <a:p>
            <a:r>
              <a:rPr lang="en-US" dirty="0"/>
              <a:t>Political sensitivity</a:t>
            </a:r>
          </a:p>
          <a:p>
            <a:r>
              <a:rPr lang="en-US" dirty="0"/>
              <a:t>Pronounced presence of criminals</a:t>
            </a:r>
          </a:p>
          <a:p>
            <a:r>
              <a:rPr lang="en-US" dirty="0"/>
              <a:t>Communal tension</a:t>
            </a:r>
          </a:p>
          <a:p>
            <a:r>
              <a:rPr lang="en-US" dirty="0"/>
              <a:t>Caste based tension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114300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600" b="1" dirty="0">
                <a:latin typeface="Arial" pitchFamily="34" charset="0"/>
                <a:cs typeface="Arial" pitchFamily="34" charset="0"/>
              </a:rPr>
              <a:t>ACTION POINTS FOR CRITICAL POLLING STATIONS</a:t>
            </a:r>
          </a:p>
        </p:txBody>
      </p:sp>
      <p:sp>
        <p:nvSpPr>
          <p:cNvPr id="4" name="Plaque 3"/>
          <p:cNvSpPr/>
          <p:nvPr/>
        </p:nvSpPr>
        <p:spPr>
          <a:xfrm>
            <a:off x="971600" y="5661248"/>
            <a:ext cx="7128792" cy="857256"/>
          </a:xfrm>
          <a:prstGeom prst="plaqu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TO BE DONE BY DEO/ POLICE TO PROVIDE SUPPORT ON 1 &amp; 5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7544" y="1412776"/>
            <a:ext cx="8157592" cy="72008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1">
              <a:spcBef>
                <a:spcPct val="0"/>
              </a:spcBef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1. CPF deployment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67544" y="2132856"/>
            <a:ext cx="8157592" cy="72008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      2. Deployment of Micro Observers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7544" y="2852936"/>
            <a:ext cx="8157592" cy="72008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514350" indent="-514350"/>
            <a:r>
              <a:rPr lang="en-US" sz="2400" b="1" dirty="0">
                <a:latin typeface="Arial" pitchFamily="34" charset="0"/>
                <a:cs typeface="Arial" pitchFamily="34" charset="0"/>
              </a:rPr>
              <a:t>	3. Deployment of web casting / digital / video camera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67544" y="3573016"/>
            <a:ext cx="8157592" cy="115212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1">
              <a:spcBef>
                <a:spcPct val="0"/>
              </a:spcBef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 4. 	Strict enforcement of voting with EPIC/ alternative 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Identity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document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67544" y="4725144"/>
            <a:ext cx="8157592" cy="72008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514350" indent="-514350"/>
            <a:r>
              <a:rPr lang="en-US" sz="2400" b="1" dirty="0">
                <a:latin typeface="Arial" pitchFamily="34" charset="0"/>
                <a:cs typeface="Arial" pitchFamily="34" charset="0"/>
              </a:rPr>
              <a:t>	 5. Special vigil by the CPF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290" y="285728"/>
            <a:ext cx="6429420" cy="928694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/>
              <a:t>PREVENTIVE MEASURES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628800"/>
            <a:ext cx="8229600" cy="4525963"/>
          </a:xfr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r>
              <a:rPr lang="en-US" dirty="0"/>
              <a:t>Maintenance of law &amp; order</a:t>
            </a:r>
          </a:p>
          <a:p>
            <a:r>
              <a:rPr lang="en-US" dirty="0"/>
              <a:t>Execution of non-</a:t>
            </a:r>
            <a:r>
              <a:rPr lang="en-US" dirty="0" err="1"/>
              <a:t>bailable</a:t>
            </a:r>
            <a:r>
              <a:rPr lang="en-US" dirty="0"/>
              <a:t> warrants</a:t>
            </a:r>
          </a:p>
          <a:p>
            <a:r>
              <a:rPr lang="en-US" dirty="0"/>
              <a:t>Prosecution under 107 </a:t>
            </a:r>
            <a:r>
              <a:rPr lang="en-US" dirty="0" err="1"/>
              <a:t>Cr.P.C</a:t>
            </a:r>
            <a:r>
              <a:rPr lang="en-US" dirty="0"/>
              <a:t> to prevent breach of peace &amp; binding </a:t>
            </a:r>
            <a:r>
              <a:rPr lang="en-US" dirty="0">
                <a:solidFill>
                  <a:srgbClr val="FF0000"/>
                </a:solidFill>
              </a:rPr>
              <a:t>down </a:t>
            </a:r>
            <a:r>
              <a:rPr lang="en-US" dirty="0"/>
              <a:t>under 116 </a:t>
            </a:r>
            <a:r>
              <a:rPr lang="en-US" dirty="0" err="1"/>
              <a:t>Cr.P.C</a:t>
            </a:r>
            <a:endParaRPr lang="en-US" dirty="0"/>
          </a:p>
          <a:p>
            <a:r>
              <a:rPr lang="en-US" dirty="0"/>
              <a:t>Preparation of list of criminals &amp; habitual offenders</a:t>
            </a:r>
          </a:p>
          <a:p>
            <a:r>
              <a:rPr lang="en-US" dirty="0"/>
              <a:t>Special drive for seizure of illegal arms/explosives</a:t>
            </a:r>
          </a:p>
          <a:p>
            <a:r>
              <a:rPr lang="en-US" dirty="0"/>
              <a:t>Surrender of licensed weapons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b="1" dirty="0"/>
              <a:t>REGULAR SECURITY/ ANTI-CRIME MEASURES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57365"/>
            <a:ext cx="8229600" cy="3587860"/>
          </a:xfr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endParaRPr lang="en-US" sz="2400" dirty="0"/>
          </a:p>
          <a:p>
            <a:r>
              <a:rPr lang="en-US" sz="2800" dirty="0"/>
              <a:t>Enforcement of excise law</a:t>
            </a:r>
          </a:p>
          <a:p>
            <a:r>
              <a:rPr lang="en-US" sz="2800" dirty="0"/>
              <a:t>Action against bootleggers </a:t>
            </a:r>
          </a:p>
          <a:p>
            <a:r>
              <a:rPr lang="en-US" sz="2800" dirty="0">
                <a:cs typeface="Arial" pitchFamily="34" charset="0"/>
              </a:rPr>
              <a:t>Regular checking of ID liquor dens</a:t>
            </a:r>
          </a:p>
          <a:p>
            <a:r>
              <a:rPr lang="en-US" sz="2800" dirty="0">
                <a:cs typeface="Arial" pitchFamily="34" charset="0"/>
              </a:rPr>
              <a:t>Regular block raid to arrest persons involved in specific cases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28736"/>
            <a:ext cx="8229600" cy="3714775"/>
          </a:xfrm>
        </p:spPr>
        <p:txBody>
          <a:bodyPr>
            <a:noAutofit/>
          </a:bodyPr>
          <a:lstStyle/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609600" indent="-609600" algn="just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Section 135C of RP Act 1951 provides that no spirituous, fermented or intoxicating liquors or other substances of like nature shall be sold, given or distributed at a hotel, eating house, shop or any other place, public or private, within polling area during the period of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48 hours ending from the hour fixed for closing of poll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609600" indent="-609600" algn="just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Such period is declared as “dry days”.</a:t>
            </a:r>
          </a:p>
          <a:p>
            <a:pPr marL="609600" indent="-609600" algn="just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No hotel, restaurant, club and other establishment shall be permitted to sell / serve liquor to anyone whosoever on the aforesaid days. </a:t>
            </a:r>
          </a:p>
          <a:p>
            <a:pPr marL="609600" indent="-609600" algn="just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Even licensed shops should not be permitted to do so.</a:t>
            </a:r>
          </a:p>
          <a:p>
            <a:pPr marL="609600" indent="-609600" algn="just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Strict vigilance should be enforced on illegal storage and use of liquor.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609600" indent="-609600" algn="just" eaLnBrk="1" hangingPunct="1">
              <a:lnSpc>
                <a:spcPct val="80000"/>
              </a:lnSpc>
              <a:buFontTx/>
              <a:buNone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	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850106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b="1" dirty="0"/>
              <a:t>RESTRICTION ON SALE OF LIQUOR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2910" y="5500702"/>
            <a:ext cx="8001056" cy="101566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(Instruction Sl. No.72,79 &amp; 90. ECI letter No.576/14/ 99-PLN-1 dt.21.8.1999, ECI letter No.464/L&amp;O/2007/PLN-I dated 08.12.2007 &amp; ECI letter No. 576 /1 4 / 2007 / PLN -I dated 28.12.2007)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29614" y="292494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rgbClr val="C00000"/>
                </a:solidFill>
              </a:rPr>
              <a:t>Roles &amp; Responsibilities of Sector Officers – On the Poll Eve </a:t>
            </a:r>
          </a:p>
        </p:txBody>
      </p:sp>
    </p:spTree>
    <p:extLst>
      <p:ext uri="{BB962C8B-B14F-4D97-AF65-F5344CB8AC3E}">
        <p14:creationId xmlns:p14="http://schemas.microsoft.com/office/powerpoint/2010/main" val="188051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404664"/>
            <a:ext cx="8424936" cy="5976664"/>
          </a:xfrm>
        </p:spPr>
        <p:txBody>
          <a:bodyPr>
            <a:normAutofit fontScale="32500" lnSpcReduction="20000"/>
          </a:bodyPr>
          <a:lstStyle/>
          <a:p>
            <a:pPr>
              <a:buNone/>
            </a:pPr>
            <a:endParaRPr lang="en-GB" dirty="0"/>
          </a:p>
          <a:p>
            <a:pPr>
              <a:buNone/>
            </a:pPr>
            <a:endParaRPr lang="en-GB" dirty="0"/>
          </a:p>
          <a:p>
            <a:pPr algn="just"/>
            <a:r>
              <a:rPr lang="en-US" sz="11200" dirty="0"/>
              <a:t>To ensure availability of polling teams and all election material as per Checklist at their PSs.</a:t>
            </a:r>
          </a:p>
          <a:p>
            <a:pPr marL="0" indent="0" algn="just">
              <a:buNone/>
            </a:pPr>
            <a:endParaRPr lang="en-IN" sz="11200" dirty="0"/>
          </a:p>
          <a:p>
            <a:pPr algn="just"/>
            <a:r>
              <a:rPr lang="en-US" sz="11200" dirty="0"/>
              <a:t>To ensure that security force has arrived at PSs according to the plan.</a:t>
            </a:r>
          </a:p>
          <a:p>
            <a:pPr marL="0" indent="0" algn="just">
              <a:buNone/>
            </a:pPr>
            <a:endParaRPr lang="en-US" sz="11200" dirty="0"/>
          </a:p>
          <a:p>
            <a:pPr marL="342900" lvl="2" indent="-342900" algn="just"/>
            <a:r>
              <a:rPr lang="en-US" sz="11200" dirty="0"/>
              <a:t>To match the number of EVMs (CU-BU - serial number and ID number) with allotment order/list by RO for that Polling station.</a:t>
            </a:r>
            <a:endParaRPr lang="en-IN" sz="11200" dirty="0"/>
          </a:p>
        </p:txBody>
      </p:sp>
    </p:spTree>
    <p:extLst>
      <p:ext uri="{BB962C8B-B14F-4D97-AF65-F5344CB8AC3E}">
        <p14:creationId xmlns:p14="http://schemas.microsoft.com/office/powerpoint/2010/main" val="157907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404664"/>
            <a:ext cx="8424936" cy="5976664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en-GB" dirty="0"/>
          </a:p>
          <a:p>
            <a:pPr>
              <a:buNone/>
            </a:pPr>
            <a:endParaRPr lang="en-GB" dirty="0"/>
          </a:p>
          <a:p>
            <a:pPr algn="just"/>
            <a:r>
              <a:rPr lang="en-US" sz="11200" dirty="0"/>
              <a:t>To clarify any last minute doubts on EVM-VVPAT operation or the polling process, amongst the poll personnel.</a:t>
            </a:r>
          </a:p>
          <a:p>
            <a:pPr marL="0" indent="0" algn="just">
              <a:buNone/>
            </a:pPr>
            <a:endParaRPr lang="en-IN" sz="11200" dirty="0"/>
          </a:p>
          <a:p>
            <a:pPr algn="just"/>
            <a:r>
              <a:rPr lang="en-US" sz="11200" dirty="0"/>
              <a:t>To ensure observance of Model Code of Conduct as well as prevent/report/act upon deviations from prohibitory orders enforced during election period.</a:t>
            </a:r>
          </a:p>
          <a:p>
            <a:pPr marL="0" indent="0" algn="just">
              <a:buNone/>
            </a:pPr>
            <a:endParaRPr lang="en-IN" sz="11200" dirty="0"/>
          </a:p>
          <a:p>
            <a:pPr algn="just"/>
            <a:r>
              <a:rPr lang="en-US" sz="11200" dirty="0"/>
              <a:t>To mark the 100m and 200m boundary around the assigned polling stations </a:t>
            </a:r>
            <a:r>
              <a:rPr lang="en-US" sz="11200" dirty="0">
                <a:solidFill>
                  <a:srgbClr val="FF0000"/>
                </a:solidFill>
              </a:rPr>
              <a:t>and plan out closure of any camp office and club since P-48 hours within 200 </a:t>
            </a:r>
            <a:r>
              <a:rPr lang="en-US" sz="11200" dirty="0" err="1">
                <a:solidFill>
                  <a:srgbClr val="FF0000"/>
                </a:solidFill>
              </a:rPr>
              <a:t>mts</a:t>
            </a:r>
            <a:r>
              <a:rPr lang="en-US" sz="11200" dirty="0">
                <a:solidFill>
                  <a:srgbClr val="FF0000"/>
                </a:solidFill>
              </a:rPr>
              <a:t>  and sanitize such area from any political campaign or advertisement.</a:t>
            </a:r>
            <a:endParaRPr lang="en-IN" sz="11200" dirty="0"/>
          </a:p>
        </p:txBody>
      </p:sp>
    </p:spTree>
    <p:extLst>
      <p:ext uri="{BB962C8B-B14F-4D97-AF65-F5344CB8AC3E}">
        <p14:creationId xmlns:p14="http://schemas.microsoft.com/office/powerpoint/2010/main" val="17563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404664"/>
            <a:ext cx="8424936" cy="5976664"/>
          </a:xfrm>
        </p:spPr>
        <p:txBody>
          <a:bodyPr>
            <a:normAutofit/>
          </a:bodyPr>
          <a:lstStyle/>
          <a:p>
            <a:pPr>
              <a:buNone/>
            </a:pPr>
            <a:endParaRPr lang="en-GB" dirty="0"/>
          </a:p>
          <a:p>
            <a:pPr>
              <a:buNone/>
            </a:pPr>
            <a:endParaRPr lang="en-GB" dirty="0"/>
          </a:p>
          <a:p>
            <a:pPr algn="just"/>
            <a:r>
              <a:rPr lang="en-US" sz="4400" dirty="0"/>
              <a:t> To report immediately for any missing team/ member of a team to the RO.</a:t>
            </a:r>
          </a:p>
          <a:p>
            <a:pPr marL="0" indent="0" algn="just">
              <a:buNone/>
            </a:pPr>
            <a:endParaRPr lang="en-US" sz="4400" dirty="0"/>
          </a:p>
          <a:p>
            <a:pPr algn="just"/>
            <a:r>
              <a:rPr lang="en-US" sz="4400" dirty="0"/>
              <a:t> To give OK report to control room. </a:t>
            </a:r>
            <a:endParaRPr lang="en-IN" sz="4400" dirty="0"/>
          </a:p>
          <a:p>
            <a:pPr marL="914400" lvl="2" indent="0">
              <a:buNone/>
            </a:pPr>
            <a:endParaRPr lang="en-IN" sz="11200" dirty="0"/>
          </a:p>
        </p:txBody>
      </p:sp>
    </p:spTree>
    <p:extLst>
      <p:ext uri="{BB962C8B-B14F-4D97-AF65-F5344CB8AC3E}">
        <p14:creationId xmlns:p14="http://schemas.microsoft.com/office/powerpoint/2010/main" val="76325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Poll-eve required resources</a:t>
            </a:r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965248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46356-D9EF-ED4D-A516-2CFEB5A9735F}" type="datetime1">
              <a:rPr lang="en-IN" smtClean="0"/>
              <a:pPr/>
              <a:t>29-10-2018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Learning Module for Sector Officers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04205-CB8D-8C4D-9F73-F3EA086242A9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9" name="Action Button: Return 8">
            <a:hlinkClick r:id="rId7" action="ppaction://hlinksldjump" highlightClick="1">
              <a:snd r:embed="rId8" name="Doorbell"/>
            </a:hlinkClick>
          </p:cNvPr>
          <p:cNvSpPr/>
          <p:nvPr/>
        </p:nvSpPr>
        <p:spPr>
          <a:xfrm>
            <a:off x="8803392" y="6509706"/>
            <a:ext cx="352937" cy="348294"/>
          </a:xfrm>
          <a:prstGeom prst="actionButtonRetur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24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A926CC2C-2720-BC45-8656-95CD771261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>
                                            <p:graphicEl>
                                              <a:dgm id="{A926CC2C-2720-BC45-8656-95CD771261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7F5A7605-F5F0-8240-87F7-18BF3D4C4A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>
                                            <p:graphicEl>
                                              <a:dgm id="{7F5A7605-F5F0-8240-87F7-18BF3D4C4A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F94E398F-CE89-7041-86A1-F263A42102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>
                                            <p:graphicEl>
                                              <a:dgm id="{F94E398F-CE89-7041-86A1-F263A42102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2A2DC889-468A-164D-9EFF-F01B73A9C1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>
                                            <p:graphicEl>
                                              <a:dgm id="{2A2DC889-468A-164D-9EFF-F01B73A9C1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268760"/>
            <a:ext cx="8280920" cy="5256584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1800" b="1" dirty="0">
                <a:latin typeface="Cambria"/>
                <a:cs typeface="Cambria"/>
              </a:rPr>
              <a:t>Roles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b="1" dirty="0">
                <a:latin typeface="Cambria"/>
                <a:cs typeface="Cambria"/>
              </a:rPr>
              <a:t>Responsibilities and Authorities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b="1" dirty="0">
                <a:latin typeface="Cambria"/>
                <a:cs typeface="Cambria"/>
              </a:rPr>
              <a:t>Model Code of Conduct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b="1" dirty="0">
                <a:latin typeface="Cambria"/>
                <a:cs typeface="Cambria"/>
              </a:rPr>
              <a:t>Selection and finalization of polling locations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b="1" dirty="0">
                <a:latin typeface="Cambria"/>
                <a:cs typeface="Cambria"/>
              </a:rPr>
              <a:t>Conduct of vulnerability mapping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b="1" dirty="0">
                <a:latin typeface="Cambria"/>
                <a:cs typeface="Cambria"/>
              </a:rPr>
              <a:t>Functioning of EVM-VVPAT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b="1" dirty="0">
                <a:latin typeface="Cambria"/>
                <a:cs typeface="Cambria"/>
              </a:rPr>
              <a:t>SVEEP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b="1" dirty="0">
                <a:latin typeface="Cambria"/>
                <a:cs typeface="Cambria"/>
              </a:rPr>
              <a:t>Conduct of mock poll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b="1" dirty="0">
                <a:latin typeface="Cambria"/>
                <a:cs typeface="Cambria"/>
              </a:rPr>
              <a:t>Tasks during poll day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b="1" dirty="0">
                <a:latin typeface="Cambria"/>
                <a:cs typeface="Cambria"/>
              </a:rPr>
              <a:t>Knowledge of relevant laws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b="1" dirty="0">
                <a:latin typeface="Cambria"/>
                <a:cs typeface="Cambria"/>
              </a:rPr>
              <a:t>Required Resources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b="1" dirty="0">
                <a:latin typeface="Cambria"/>
                <a:cs typeface="Cambria"/>
              </a:rPr>
              <a:t>Reports to be furnished by Sector Officer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b="1" dirty="0">
                <a:latin typeface="Cambria"/>
                <a:cs typeface="Cambria"/>
              </a:rPr>
              <a:t>Law and Order </a:t>
            </a:r>
            <a:r>
              <a:rPr lang="en-US" sz="1800" b="1" dirty="0">
                <a:solidFill>
                  <a:srgbClr val="FF0000"/>
                </a:solidFill>
                <a:latin typeface="Cambria"/>
                <a:cs typeface="Cambria"/>
              </a:rPr>
              <a:t>and Complaint management</a:t>
            </a:r>
            <a:endParaRPr lang="en-US" sz="1800" b="1" dirty="0">
              <a:latin typeface="Cambria"/>
              <a:cs typeface="Cambria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1800" b="1" dirty="0">
                <a:latin typeface="Cambria"/>
                <a:cs typeface="Cambria"/>
              </a:rPr>
              <a:t>Set of various relevant instructions issued by competent authority and its operational period</a:t>
            </a:r>
          </a:p>
          <a:p>
            <a:pPr marL="457200" lvl="1" indent="0">
              <a:buNone/>
            </a:pPr>
            <a:endParaRPr lang="en-US" sz="1800" b="1" dirty="0">
              <a:latin typeface="Cambria"/>
              <a:cs typeface="Cambria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E9A36-E9DC-1F48-A1DD-2212BD6FD5D4}" type="datetime1">
              <a:rPr lang="en-IN" smtClean="0"/>
              <a:pPr/>
              <a:t>29-10-2018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Learning Module for Sector Officers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04205-CB8D-8C4D-9F73-F3EA086242A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30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29614" y="292494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rgbClr val="C00000"/>
                </a:solidFill>
              </a:rPr>
              <a:t>Roles &amp; Responsibilities of Sector Officers – On the Poll Day </a:t>
            </a:r>
          </a:p>
        </p:txBody>
      </p:sp>
    </p:spTree>
    <p:extLst>
      <p:ext uri="{BB962C8B-B14F-4D97-AF65-F5344CB8AC3E}">
        <p14:creationId xmlns:p14="http://schemas.microsoft.com/office/powerpoint/2010/main" val="210748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778098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Poll day responsibility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96752"/>
            <a:ext cx="8424936" cy="5184576"/>
          </a:xfrm>
        </p:spPr>
        <p:txBody>
          <a:bodyPr>
            <a:noAutofit/>
          </a:bodyPr>
          <a:lstStyle/>
          <a:p>
            <a:pPr lvl="0" algn="just"/>
            <a:r>
              <a:rPr lang="en-US" sz="2800" dirty="0">
                <a:latin typeface="Cambria"/>
                <a:cs typeface="Cambria"/>
              </a:rPr>
              <a:t>To observe the implementation of provisions of Model Code of Conduct </a:t>
            </a:r>
            <a:r>
              <a:rPr lang="en-US" sz="2800" dirty="0"/>
              <a:t>in and around the PSs in the sector</a:t>
            </a:r>
            <a:endParaRPr lang="en-US" sz="2800" dirty="0">
              <a:latin typeface="Cambria"/>
              <a:cs typeface="Cambria"/>
            </a:endParaRPr>
          </a:p>
          <a:p>
            <a:pPr lvl="0" algn="just"/>
            <a:r>
              <a:rPr lang="en-US" sz="2800" dirty="0">
                <a:latin typeface="Cambria"/>
                <a:cs typeface="Cambria"/>
              </a:rPr>
              <a:t>To be present at any one of the polling stations assigned to him when mock poll procedure is carried out</a:t>
            </a:r>
          </a:p>
          <a:p>
            <a:pPr lvl="0" algn="just"/>
            <a:r>
              <a:rPr lang="en-US" sz="2800" dirty="0">
                <a:latin typeface="Cambria"/>
                <a:cs typeface="Cambria"/>
              </a:rPr>
              <a:t>To ascertain the mock poll status before commencement of poll- remedial action to sort out problem, if any</a:t>
            </a:r>
          </a:p>
          <a:p>
            <a:pPr algn="just"/>
            <a:r>
              <a:rPr lang="en-US" sz="2800" dirty="0">
                <a:latin typeface="Cambria"/>
                <a:cs typeface="Cambria"/>
              </a:rPr>
              <a:t> </a:t>
            </a:r>
            <a:r>
              <a:rPr lang="en-IN" sz="2800" dirty="0"/>
              <a:t>Mock poll certification be ensured and mock poll status be reported immediately to RO 	</a:t>
            </a:r>
          </a:p>
          <a:p>
            <a:pPr lvl="0" algn="just"/>
            <a:endParaRPr lang="en-US" sz="2800" dirty="0">
              <a:latin typeface="Cambria"/>
              <a:cs typeface="Cambria"/>
            </a:endParaRPr>
          </a:p>
          <a:p>
            <a:pPr lvl="0"/>
            <a:endParaRPr lang="en-US" sz="2300" dirty="0">
              <a:latin typeface="Cambria"/>
              <a:cs typeface="Cambria"/>
            </a:endParaRPr>
          </a:p>
          <a:p>
            <a:endParaRPr lang="en-US" sz="2300" dirty="0">
              <a:latin typeface="Cambria"/>
              <a:cs typeface="Cambria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46356-D9EF-ED4D-A516-2CFEB5A9735F}" type="datetime1">
              <a:rPr lang="en-IN" smtClean="0"/>
              <a:pPr/>
              <a:t>29-10-2018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Learning Module for Sector Officers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04205-CB8D-8C4D-9F73-F3EA086242A9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75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620688"/>
            <a:ext cx="8208912" cy="5904656"/>
          </a:xfrm>
        </p:spPr>
        <p:txBody>
          <a:bodyPr>
            <a:normAutofit fontScale="32500" lnSpcReduction="20000"/>
          </a:bodyPr>
          <a:lstStyle/>
          <a:p>
            <a:pPr lvl="0" algn="just"/>
            <a:r>
              <a:rPr lang="en-US" sz="10400" dirty="0">
                <a:latin typeface="Cambria"/>
                <a:cs typeface="Cambria"/>
              </a:rPr>
              <a:t>To ensure the poll process starts at given time at all PSs </a:t>
            </a:r>
            <a:r>
              <a:rPr lang="en-IN" sz="10400" dirty="0">
                <a:latin typeface="Cambria"/>
                <a:cs typeface="Cambria"/>
              </a:rPr>
              <a:t>and report commencement of polls without any delay </a:t>
            </a:r>
            <a:endParaRPr lang="en-US" sz="10400" dirty="0">
              <a:latin typeface="Cambria"/>
              <a:cs typeface="Cambria"/>
            </a:endParaRPr>
          </a:p>
          <a:p>
            <a:pPr lvl="0" algn="just"/>
            <a:endParaRPr lang="en-US" sz="10400" dirty="0">
              <a:latin typeface="Cambria"/>
              <a:cs typeface="Cambria"/>
            </a:endParaRPr>
          </a:p>
          <a:p>
            <a:pPr lvl="0" algn="just"/>
            <a:r>
              <a:rPr lang="en-US" sz="10400" dirty="0">
                <a:latin typeface="Cambria"/>
                <a:cs typeface="Cambria"/>
              </a:rPr>
              <a:t>To make frequent visits and pay attention to the PS where the mock poll had to be conducted in the absence of agents</a:t>
            </a:r>
          </a:p>
          <a:p>
            <a:pPr lvl="0" algn="just"/>
            <a:endParaRPr lang="en-US" sz="10400" dirty="0">
              <a:latin typeface="Cambria"/>
              <a:cs typeface="Cambria"/>
            </a:endParaRPr>
          </a:p>
          <a:p>
            <a:pPr lvl="0" algn="just"/>
            <a:r>
              <a:rPr lang="en-US" sz="10400" dirty="0">
                <a:latin typeface="Cambria"/>
                <a:cs typeface="Cambria"/>
              </a:rPr>
              <a:t>To ensure that security forces deployed at PSs are in position</a:t>
            </a:r>
          </a:p>
          <a:p>
            <a:pPr lvl="0" algn="just"/>
            <a:endParaRPr lang="en-US" sz="10400" dirty="0">
              <a:latin typeface="Cambria"/>
              <a:cs typeface="Cambria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46356-D9EF-ED4D-A516-2CFEB5A9735F}" type="datetime1">
              <a:rPr lang="en-IN" smtClean="0"/>
              <a:pPr/>
              <a:t>29-10-2018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Learning Module for Sector Officers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04205-CB8D-8C4D-9F73-F3EA086242A9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81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620688"/>
            <a:ext cx="8208912" cy="5904656"/>
          </a:xfrm>
        </p:spPr>
        <p:txBody>
          <a:bodyPr>
            <a:normAutofit fontScale="25000" lnSpcReduction="20000"/>
          </a:bodyPr>
          <a:lstStyle/>
          <a:p>
            <a:pPr marL="0" lvl="0" indent="0" algn="just">
              <a:buNone/>
            </a:pPr>
            <a:endParaRPr lang="en-US" sz="10400" dirty="0">
              <a:latin typeface="Cambria"/>
              <a:cs typeface="Cambria"/>
            </a:endParaRPr>
          </a:p>
          <a:p>
            <a:pPr algn="just"/>
            <a:r>
              <a:rPr lang="en-IN" sz="12800" dirty="0">
                <a:latin typeface="Cambria"/>
                <a:cs typeface="Cambria"/>
              </a:rPr>
              <a:t>Report voting percentage from time to time to RO as instructed 	</a:t>
            </a:r>
          </a:p>
          <a:p>
            <a:pPr marL="0" lvl="0" indent="0" algn="just">
              <a:buNone/>
            </a:pPr>
            <a:endParaRPr lang="en-US" sz="12800" dirty="0">
              <a:latin typeface="Cambria"/>
              <a:cs typeface="Cambria"/>
            </a:endParaRPr>
          </a:p>
          <a:p>
            <a:pPr lvl="0" algn="just"/>
            <a:r>
              <a:rPr lang="en-US" sz="12800" dirty="0">
                <a:latin typeface="Cambria"/>
                <a:cs typeface="Cambria"/>
              </a:rPr>
              <a:t>To ensure availability of spare EVM-VVPATs for replacement </a:t>
            </a:r>
          </a:p>
          <a:p>
            <a:pPr lvl="0" algn="just"/>
            <a:endParaRPr lang="en-US" sz="12800" dirty="0">
              <a:latin typeface="Cambria"/>
              <a:cs typeface="Cambria"/>
            </a:endParaRPr>
          </a:p>
          <a:p>
            <a:pPr lvl="0" algn="just"/>
            <a:r>
              <a:rPr lang="en-US" sz="12800" dirty="0">
                <a:solidFill>
                  <a:srgbClr val="FF0000"/>
                </a:solidFill>
                <a:latin typeface="Cambria"/>
                <a:cs typeface="Cambria"/>
              </a:rPr>
              <a:t>To ensure replacement of EVMs, if and when required, within the shortest possible time</a:t>
            </a:r>
          </a:p>
          <a:p>
            <a:pPr lvl="0" algn="just"/>
            <a:endParaRPr lang="en-US" sz="12800" dirty="0">
              <a:solidFill>
                <a:srgbClr val="FF0000"/>
              </a:solidFill>
              <a:latin typeface="Cambria"/>
              <a:cs typeface="Cambria"/>
            </a:endParaRPr>
          </a:p>
          <a:p>
            <a:pPr algn="just"/>
            <a:r>
              <a:rPr lang="en-IN" sz="12800" dirty="0">
                <a:latin typeface="Cambria"/>
                <a:cs typeface="Cambria"/>
              </a:rPr>
              <a:t>Handling of poll day complaints </a:t>
            </a:r>
            <a:r>
              <a:rPr lang="en-IN" sz="4400" dirty="0"/>
              <a:t>	</a:t>
            </a:r>
          </a:p>
          <a:p>
            <a:pPr lvl="0" algn="just"/>
            <a:endParaRPr lang="en-US" sz="10400" dirty="0">
              <a:solidFill>
                <a:srgbClr val="FF0000"/>
              </a:solidFill>
              <a:latin typeface="Cambria"/>
              <a:cs typeface="Cambria"/>
            </a:endParaRPr>
          </a:p>
          <a:p>
            <a:endParaRPr lang="en-US" dirty="0">
              <a:latin typeface="Cambria"/>
              <a:cs typeface="Cambria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46356-D9EF-ED4D-A516-2CFEB5A9735F}" type="datetime1">
              <a:rPr lang="en-IN" smtClean="0"/>
              <a:pPr/>
              <a:t>29-10-2018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Learning Module for Sector Officers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04205-CB8D-8C4D-9F73-F3EA086242A9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12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20688"/>
            <a:ext cx="8219256" cy="5688632"/>
          </a:xfrm>
        </p:spPr>
        <p:txBody>
          <a:bodyPr>
            <a:normAutofit fontScale="77500" lnSpcReduction="20000"/>
          </a:bodyPr>
          <a:lstStyle/>
          <a:p>
            <a:pPr lvl="0" algn="just"/>
            <a:r>
              <a:rPr lang="en-US" dirty="0">
                <a:latin typeface="Cambria"/>
                <a:cs typeface="Cambria"/>
              </a:rPr>
              <a:t>To track and report the presence/ absence of polling agents</a:t>
            </a:r>
          </a:p>
          <a:p>
            <a:pPr lvl="0" algn="just"/>
            <a:endParaRPr lang="en-US" dirty="0">
              <a:latin typeface="Cambria"/>
              <a:cs typeface="Cambria"/>
            </a:endParaRPr>
          </a:p>
          <a:p>
            <a:pPr lvl="0" algn="just"/>
            <a:r>
              <a:rPr lang="en-US" dirty="0">
                <a:latin typeface="Cambria"/>
                <a:cs typeface="Cambria"/>
              </a:rPr>
              <a:t>To assist polling team inside polling station with procedures</a:t>
            </a:r>
          </a:p>
          <a:p>
            <a:pPr lvl="0" algn="just"/>
            <a:endParaRPr lang="en-US" dirty="0">
              <a:latin typeface="Cambria"/>
              <a:cs typeface="Cambria"/>
            </a:endParaRPr>
          </a:p>
          <a:p>
            <a:pPr lvl="0" algn="just"/>
            <a:r>
              <a:rPr lang="en-US" dirty="0">
                <a:latin typeface="Cambria"/>
                <a:cs typeface="Cambria"/>
              </a:rPr>
              <a:t>To maintain the purity of poll process and check all aspects of polling during their visits to PSs</a:t>
            </a:r>
          </a:p>
          <a:p>
            <a:pPr marL="0" lvl="0" indent="0" algn="just">
              <a:buNone/>
            </a:pPr>
            <a:endParaRPr lang="en-US" dirty="0">
              <a:latin typeface="Cambria"/>
              <a:cs typeface="Cambria"/>
            </a:endParaRPr>
          </a:p>
          <a:p>
            <a:pPr algn="just"/>
            <a:r>
              <a:rPr lang="en-US" dirty="0"/>
              <a:t>Ensure entry of every visitor in the visit sheet at each polling station</a:t>
            </a:r>
            <a:endParaRPr lang="en-US" dirty="0">
              <a:latin typeface="Cambria"/>
              <a:cs typeface="Cambria"/>
            </a:endParaRPr>
          </a:p>
          <a:p>
            <a:pPr lvl="0" algn="just"/>
            <a:endParaRPr lang="en-US" dirty="0">
              <a:latin typeface="Cambria"/>
              <a:cs typeface="Cambria"/>
            </a:endParaRPr>
          </a:p>
          <a:p>
            <a:pPr lvl="0" algn="just"/>
            <a:r>
              <a:rPr lang="en-US" dirty="0">
                <a:latin typeface="Cambria"/>
                <a:cs typeface="Cambria"/>
              </a:rPr>
              <a:t>To pay special attention on the day of poll to verify whether voters from the vulnerable habitats/ communities are turning up for voting or not and inform RO for remedial measures</a:t>
            </a:r>
          </a:p>
          <a:p>
            <a:endParaRPr lang="en-US" dirty="0">
              <a:latin typeface="Cambria"/>
              <a:cs typeface="Cambria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46356-D9EF-ED4D-A516-2CFEB5A9735F}" type="datetime1">
              <a:rPr lang="en-IN" smtClean="0"/>
              <a:pPr/>
              <a:t>29-10-2018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Learning Module for Sector Officers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04205-CB8D-8C4D-9F73-F3EA086242A9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6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6672"/>
            <a:ext cx="8363272" cy="5832648"/>
          </a:xfrm>
        </p:spPr>
        <p:txBody>
          <a:bodyPr>
            <a:normAutofit/>
          </a:bodyPr>
          <a:lstStyle/>
          <a:p>
            <a:pPr lvl="0" algn="just"/>
            <a:r>
              <a:rPr lang="en-US" dirty="0">
                <a:latin typeface="Cambria"/>
                <a:cs typeface="Cambria"/>
              </a:rPr>
              <a:t>Replacement of polling personnel from reserve parties if required</a:t>
            </a:r>
          </a:p>
          <a:p>
            <a:pPr lvl="0" algn="just"/>
            <a:r>
              <a:rPr lang="en-US" dirty="0">
                <a:latin typeface="Cambria"/>
                <a:cs typeface="Cambria"/>
              </a:rPr>
              <a:t>Provide inputs to Presiding Officer, Polling Officer </a:t>
            </a:r>
          </a:p>
          <a:p>
            <a:pPr lvl="0" algn="just"/>
            <a:r>
              <a:rPr lang="en-US" dirty="0">
                <a:latin typeface="Cambria"/>
                <a:cs typeface="Cambria"/>
              </a:rPr>
              <a:t>To ensure that the procedure of sealing of Papers &amp; EVM etc. done properly in all PSs at the close of Poll</a:t>
            </a:r>
          </a:p>
          <a:p>
            <a:pPr algn="just"/>
            <a:r>
              <a:rPr lang="en-US" dirty="0">
                <a:latin typeface="Cambria"/>
                <a:cs typeface="Cambria"/>
              </a:rPr>
              <a:t>To ensure the closing of register form 17A as per ECI instructions.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46356-D9EF-ED4D-A516-2CFEB5A9735F}" type="datetime1">
              <a:rPr lang="en-IN" smtClean="0"/>
              <a:pPr/>
              <a:t>29-10-2018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Learning Module for Sector Officers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04205-CB8D-8C4D-9F73-F3EA086242A9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37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6672"/>
            <a:ext cx="8363272" cy="58326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dirty="0"/>
              <a:t>At the end of poll he will ensure that: - </a:t>
            </a:r>
          </a:p>
          <a:p>
            <a:pPr marL="0" indent="0">
              <a:buNone/>
            </a:pPr>
            <a:r>
              <a:rPr lang="en-IN" dirty="0"/>
              <a:t>(a) Presiding Officer Diary is filled up properly </a:t>
            </a:r>
          </a:p>
          <a:p>
            <a:pPr marL="0" indent="0">
              <a:buNone/>
            </a:pPr>
            <a:r>
              <a:rPr lang="en-IN" dirty="0"/>
              <a:t>(b) EVMs are properly sealed. </a:t>
            </a:r>
          </a:p>
          <a:p>
            <a:pPr marL="0" indent="0">
              <a:buNone/>
            </a:pPr>
            <a:r>
              <a:rPr lang="en-IN" dirty="0"/>
              <a:t>(c) Copies of 17C are given to polling agents </a:t>
            </a:r>
          </a:p>
          <a:p>
            <a:pPr marL="0" indent="0">
              <a:buNone/>
            </a:pPr>
            <a:r>
              <a:rPr lang="en-IN" dirty="0"/>
              <a:t>(d) Register of 17A is properly filled up. </a:t>
            </a:r>
          </a:p>
          <a:p>
            <a:endParaRPr lang="en-IN" dirty="0"/>
          </a:p>
          <a:p>
            <a:pPr marL="0" indent="0">
              <a:buNone/>
            </a:pPr>
            <a:r>
              <a:rPr lang="en-IN" dirty="0"/>
              <a:t>Format for Pro's additional report to be submitted to Observer is filled up properly. 	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46356-D9EF-ED4D-A516-2CFEB5A9735F}" type="datetime1">
              <a:rPr lang="en-IN" smtClean="0"/>
              <a:pPr/>
              <a:t>29-10-2018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Learning Module for Sector Officers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04205-CB8D-8C4D-9F73-F3EA086242A9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02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6672"/>
            <a:ext cx="8363272" cy="5832648"/>
          </a:xfrm>
        </p:spPr>
        <p:txBody>
          <a:bodyPr>
            <a:normAutofit/>
          </a:bodyPr>
          <a:lstStyle/>
          <a:p>
            <a:pPr algn="just"/>
            <a:r>
              <a:rPr lang="en-IN" sz="4000" dirty="0"/>
              <a:t>The Sector Officer </a:t>
            </a:r>
            <a:r>
              <a:rPr lang="en-IN" sz="4000"/>
              <a:t>is to </a:t>
            </a:r>
            <a:r>
              <a:rPr lang="en-IN" sz="4000" dirty="0"/>
              <a:t>provide an ‘okay’ report on the conduct of polls at the end of Poll.</a:t>
            </a:r>
          </a:p>
          <a:p>
            <a:pPr marL="0" indent="0" algn="just">
              <a:buNone/>
            </a:pPr>
            <a:endParaRPr lang="en-IN" sz="4000" dirty="0"/>
          </a:p>
          <a:p>
            <a:pPr algn="just"/>
            <a:r>
              <a:rPr lang="en-IN" sz="4000" dirty="0"/>
              <a:t>The Sector Officer is to escort and ensure the deposit of EVM-VVPATs at designated counters.</a:t>
            </a:r>
            <a:endParaRPr lang="en-US" sz="4000" dirty="0">
              <a:latin typeface="Cambria"/>
              <a:cs typeface="Cambria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46356-D9EF-ED4D-A516-2CFEB5A9735F}" type="datetime1">
              <a:rPr lang="en-IN" smtClean="0"/>
              <a:pPr/>
              <a:t>29-10-2018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Learning Module for Sector Officers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04205-CB8D-8C4D-9F73-F3EA086242A9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19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27578"/>
            <a:ext cx="2895600" cy="365125"/>
          </a:xfrm>
        </p:spPr>
        <p:txBody>
          <a:bodyPr/>
          <a:lstStyle/>
          <a:p>
            <a:r>
              <a:rPr lang="en-US" dirty="0"/>
              <a:t>Learning Module of RO/ARO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27578"/>
            <a:ext cx="2133600" cy="365125"/>
          </a:xfrm>
        </p:spPr>
        <p:txBody>
          <a:bodyPr/>
          <a:lstStyle/>
          <a:p>
            <a:pPr marL="0" indent="0">
              <a:buNone/>
            </a:pPr>
            <a:fld id="{82304205-CB8D-8C4D-9F73-F3EA086242A9}" type="slidenum">
              <a:rPr lang="en-US" smtClean="0"/>
              <a:pPr marL="0" indent="0">
                <a:buNone/>
              </a:pPr>
              <a:t>58</a:t>
            </a:fld>
            <a:endParaRPr lang="en-US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695815524"/>
              </p:ext>
            </p:extLst>
          </p:nvPr>
        </p:nvGraphicFramePr>
        <p:xfrm>
          <a:off x="1403648" y="1196752"/>
          <a:ext cx="6667237" cy="5440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706090"/>
          </a:xfrm>
        </p:spPr>
        <p:txBody>
          <a:bodyPr>
            <a:noAutofit/>
          </a:bodyPr>
          <a:lstStyle/>
          <a:p>
            <a:r>
              <a:rPr lang="en-US" sz="3600" dirty="0"/>
              <a:t>List of stationaries &amp; materials required during poll-day</a:t>
            </a:r>
          </a:p>
        </p:txBody>
      </p:sp>
    </p:spTree>
    <p:extLst>
      <p:ext uri="{BB962C8B-B14F-4D97-AF65-F5344CB8AC3E}">
        <p14:creationId xmlns:p14="http://schemas.microsoft.com/office/powerpoint/2010/main" val="354361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27578"/>
            <a:ext cx="2895600" cy="365125"/>
          </a:xfrm>
        </p:spPr>
        <p:txBody>
          <a:bodyPr/>
          <a:lstStyle/>
          <a:p>
            <a:r>
              <a:rPr lang="en-US" dirty="0"/>
              <a:t>Learning Module of RO/ARO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27578"/>
            <a:ext cx="2133600" cy="365125"/>
          </a:xfrm>
        </p:spPr>
        <p:txBody>
          <a:bodyPr/>
          <a:lstStyle/>
          <a:p>
            <a:pPr marL="0" indent="0">
              <a:buNone/>
            </a:pPr>
            <a:fld id="{82304205-CB8D-8C4D-9F73-F3EA086242A9}" type="slidenum">
              <a:rPr lang="en-US" smtClean="0"/>
              <a:pPr marL="0" indent="0">
                <a:buNone/>
              </a:pPr>
              <a:t>59</a:t>
            </a:fld>
            <a:endParaRPr lang="en-US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618509452"/>
              </p:ext>
            </p:extLst>
          </p:nvPr>
        </p:nvGraphicFramePr>
        <p:xfrm>
          <a:off x="1760614" y="1079534"/>
          <a:ext cx="5224112" cy="57784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List of stationaries &amp; materials required during poll-day</a:t>
            </a:r>
          </a:p>
        </p:txBody>
      </p:sp>
    </p:spTree>
    <p:extLst>
      <p:ext uri="{BB962C8B-B14F-4D97-AF65-F5344CB8AC3E}">
        <p14:creationId xmlns:p14="http://schemas.microsoft.com/office/powerpoint/2010/main" val="44692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29614" y="292494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C00000"/>
                </a:solidFill>
              </a:rPr>
              <a:t>Role &amp; Responsibilities of Sector Officers – Pre-Poll</a:t>
            </a:r>
          </a:p>
        </p:txBody>
      </p:sp>
    </p:spTree>
    <p:extLst>
      <p:ext uri="{BB962C8B-B14F-4D97-AF65-F5344CB8AC3E}">
        <p14:creationId xmlns:p14="http://schemas.microsoft.com/office/powerpoint/2010/main" val="124068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27578"/>
            <a:ext cx="2895600" cy="365125"/>
          </a:xfrm>
        </p:spPr>
        <p:txBody>
          <a:bodyPr/>
          <a:lstStyle/>
          <a:p>
            <a:r>
              <a:rPr lang="en-US" dirty="0"/>
              <a:t>Learning Module of RO/ARO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27578"/>
            <a:ext cx="2133600" cy="365125"/>
          </a:xfrm>
        </p:spPr>
        <p:txBody>
          <a:bodyPr/>
          <a:lstStyle/>
          <a:p>
            <a:pPr marL="0" indent="0">
              <a:buNone/>
            </a:pPr>
            <a:fld id="{82304205-CB8D-8C4D-9F73-F3EA086242A9}" type="slidenum">
              <a:rPr lang="en-US" smtClean="0"/>
              <a:pPr marL="0" indent="0">
                <a:buNone/>
              </a:pPr>
              <a:t>60</a:t>
            </a:fld>
            <a:endParaRPr lang="en-US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376641406"/>
              </p:ext>
            </p:extLst>
          </p:nvPr>
        </p:nvGraphicFramePr>
        <p:xfrm>
          <a:off x="1284380" y="1417638"/>
          <a:ext cx="6667237" cy="5440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List of stationaries &amp; materials required during poll-day</a:t>
            </a:r>
          </a:p>
        </p:txBody>
      </p:sp>
    </p:spTree>
    <p:extLst>
      <p:ext uri="{BB962C8B-B14F-4D97-AF65-F5344CB8AC3E}">
        <p14:creationId xmlns:p14="http://schemas.microsoft.com/office/powerpoint/2010/main" val="241342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27578"/>
            <a:ext cx="2895600" cy="365125"/>
          </a:xfrm>
        </p:spPr>
        <p:txBody>
          <a:bodyPr/>
          <a:lstStyle/>
          <a:p>
            <a:r>
              <a:rPr lang="en-US" dirty="0"/>
              <a:t>Learning Module of RO/ARO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27578"/>
            <a:ext cx="2133600" cy="365125"/>
          </a:xfrm>
        </p:spPr>
        <p:txBody>
          <a:bodyPr/>
          <a:lstStyle/>
          <a:p>
            <a:pPr marL="0" indent="0">
              <a:buNone/>
            </a:pPr>
            <a:fld id="{82304205-CB8D-8C4D-9F73-F3EA086242A9}" type="slidenum">
              <a:rPr lang="en-US" smtClean="0"/>
              <a:pPr marL="0" indent="0">
                <a:buNone/>
              </a:pPr>
              <a:t>61</a:t>
            </a:fld>
            <a:endParaRPr lang="en-US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763911636"/>
              </p:ext>
            </p:extLst>
          </p:nvPr>
        </p:nvGraphicFramePr>
        <p:xfrm>
          <a:off x="346350" y="1603460"/>
          <a:ext cx="8168087" cy="5254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List of stationaries &amp; materials required during poll-day</a:t>
            </a:r>
          </a:p>
        </p:txBody>
      </p:sp>
    </p:spTree>
    <p:extLst>
      <p:ext uri="{BB962C8B-B14F-4D97-AF65-F5344CB8AC3E}">
        <p14:creationId xmlns:p14="http://schemas.microsoft.com/office/powerpoint/2010/main" val="250917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27578"/>
            <a:ext cx="2895600" cy="365125"/>
          </a:xfrm>
        </p:spPr>
        <p:txBody>
          <a:bodyPr/>
          <a:lstStyle/>
          <a:p>
            <a:r>
              <a:rPr lang="en-US" dirty="0"/>
              <a:t>Learning Module of RO/ARO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27578"/>
            <a:ext cx="2133600" cy="365125"/>
          </a:xfrm>
        </p:spPr>
        <p:txBody>
          <a:bodyPr/>
          <a:lstStyle/>
          <a:p>
            <a:pPr marL="0" indent="0">
              <a:buNone/>
            </a:pPr>
            <a:fld id="{82304205-CB8D-8C4D-9F73-F3EA086242A9}" type="slidenum">
              <a:rPr lang="en-US" smtClean="0"/>
              <a:pPr marL="0" indent="0">
                <a:buNone/>
              </a:pPr>
              <a:t>62</a:t>
            </a:fld>
            <a:endParaRPr lang="en-US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4272038661"/>
              </p:ext>
            </p:extLst>
          </p:nvPr>
        </p:nvGraphicFramePr>
        <p:xfrm>
          <a:off x="457200" y="1667598"/>
          <a:ext cx="8229600" cy="48599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List of stationaries &amp; materials required during poll-day</a:t>
            </a:r>
          </a:p>
        </p:txBody>
      </p:sp>
    </p:spTree>
    <p:extLst>
      <p:ext uri="{BB962C8B-B14F-4D97-AF65-F5344CB8AC3E}">
        <p14:creationId xmlns:p14="http://schemas.microsoft.com/office/powerpoint/2010/main" val="60623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27578"/>
            <a:ext cx="2895600" cy="365125"/>
          </a:xfrm>
        </p:spPr>
        <p:txBody>
          <a:bodyPr/>
          <a:lstStyle/>
          <a:p>
            <a:r>
              <a:rPr lang="en-US" dirty="0"/>
              <a:t>Learning Module of RO/ARO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27578"/>
            <a:ext cx="2133600" cy="365125"/>
          </a:xfrm>
        </p:spPr>
        <p:txBody>
          <a:bodyPr/>
          <a:lstStyle/>
          <a:p>
            <a:pPr marL="0" indent="0">
              <a:buNone/>
            </a:pPr>
            <a:fld id="{82304205-CB8D-8C4D-9F73-F3EA086242A9}" type="slidenum">
              <a:rPr lang="en-US" smtClean="0"/>
              <a:pPr marL="0" indent="0">
                <a:buNone/>
              </a:pPr>
              <a:t>63</a:t>
            </a:fld>
            <a:endParaRPr lang="en-US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262220830"/>
              </p:ext>
            </p:extLst>
          </p:nvPr>
        </p:nvGraphicFramePr>
        <p:xfrm>
          <a:off x="457200" y="1590632"/>
          <a:ext cx="8229600" cy="49369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List of stationaries &amp; materials required during poll-day</a:t>
            </a:r>
          </a:p>
        </p:txBody>
      </p:sp>
    </p:spTree>
    <p:extLst>
      <p:ext uri="{BB962C8B-B14F-4D97-AF65-F5344CB8AC3E}">
        <p14:creationId xmlns:p14="http://schemas.microsoft.com/office/powerpoint/2010/main" val="387706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29614" y="292494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rgbClr val="C00000"/>
                </a:solidFill>
              </a:rPr>
              <a:t>EVM-VVPAT Operations</a:t>
            </a:r>
          </a:p>
        </p:txBody>
      </p:sp>
    </p:spTree>
    <p:extLst>
      <p:ext uri="{BB962C8B-B14F-4D97-AF65-F5344CB8AC3E}">
        <p14:creationId xmlns:p14="http://schemas.microsoft.com/office/powerpoint/2010/main" val="162405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6"/>
          <p:cNvSpPr>
            <a:spLocks noChangeArrowheads="1"/>
          </p:cNvSpPr>
          <p:nvPr/>
        </p:nvSpPr>
        <p:spPr bwMode="auto">
          <a:xfrm>
            <a:off x="4059994" y="0"/>
            <a:ext cx="1024796" cy="48501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84088" tIns="42044" rIns="84088" bIns="42044">
            <a:spAutoFit/>
          </a:bodyPr>
          <a:lstStyle/>
          <a:p>
            <a:pPr>
              <a:spcBef>
                <a:spcPct val="0"/>
              </a:spcBef>
            </a:pPr>
            <a:r>
              <a:rPr lang="en-US" sz="2600" dirty="0">
                <a:solidFill>
                  <a:srgbClr val="FFFF00"/>
                </a:solidFill>
              </a:rPr>
              <a:t>VVPAT</a:t>
            </a:r>
          </a:p>
        </p:txBody>
      </p:sp>
      <p:sp>
        <p:nvSpPr>
          <p:cNvPr id="2065" name="AutoShape 17"/>
          <p:cNvSpPr>
            <a:spLocks noChangeArrowheads="1"/>
          </p:cNvSpPr>
          <p:nvPr/>
        </p:nvSpPr>
        <p:spPr bwMode="auto">
          <a:xfrm>
            <a:off x="639825" y="4417380"/>
            <a:ext cx="7802202" cy="182037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outerShdw dist="107763" dir="18900000" algn="ctr" rotWithShape="0">
              <a:schemeClr val="bg2"/>
            </a:outerShdw>
          </a:effectLst>
        </p:spPr>
        <p:txBody>
          <a:bodyPr lIns="84088" tIns="42044" rIns="84088" bIns="42044" anchor="ctr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Features of</a:t>
            </a:r>
          </a:p>
          <a:p>
            <a:pPr>
              <a:lnSpc>
                <a:spcPct val="130000"/>
              </a:lnSpc>
              <a:defRPr/>
            </a:pPr>
            <a:r>
              <a:rPr lang="en-US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M3 VOTER VERIFIABLE PAPER AUDIT TRAIL</a:t>
            </a:r>
          </a:p>
          <a:p>
            <a:pPr>
              <a:lnSpc>
                <a:spcPct val="130000"/>
              </a:lnSpc>
              <a:defRPr/>
            </a:pPr>
            <a:r>
              <a:rPr lang="en-US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(VVPAT - M3)</a:t>
            </a:r>
          </a:p>
        </p:txBody>
      </p:sp>
      <p:pic>
        <p:nvPicPr>
          <p:cNvPr id="1026" name="Picture 2" descr="C:\Users\RAVI\Desktop\VVPAT PICS M3\DSC_46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767" y="714535"/>
            <a:ext cx="5751669" cy="344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21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5" grpId="0" animBg="1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7"/>
          <p:cNvSpPr txBox="1">
            <a:spLocks noChangeArrowheads="1"/>
          </p:cNvSpPr>
          <p:nvPr/>
        </p:nvSpPr>
        <p:spPr bwMode="auto">
          <a:xfrm>
            <a:off x="2237271" y="1"/>
            <a:ext cx="4813524" cy="353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4088" tIns="42044" rIns="84088" bIns="42044">
            <a:spAutoFit/>
          </a:bodyPr>
          <a:lstStyle/>
          <a:p>
            <a:pPr>
              <a:spcBef>
                <a:spcPct val="50000"/>
              </a:spcBef>
            </a:pPr>
            <a:endParaRPr lang="en-US" sz="1700" dirty="0"/>
          </a:p>
        </p:txBody>
      </p:sp>
      <p:sp>
        <p:nvSpPr>
          <p:cNvPr id="35843" name="Rectangle 8"/>
          <p:cNvSpPr>
            <a:spLocks noChangeArrowheads="1"/>
          </p:cNvSpPr>
          <p:nvPr/>
        </p:nvSpPr>
        <p:spPr bwMode="auto">
          <a:xfrm>
            <a:off x="3100966" y="0"/>
            <a:ext cx="2387605" cy="48501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84088" tIns="42044" rIns="84088" bIns="42044">
            <a:spAutoFit/>
          </a:bodyPr>
          <a:lstStyle/>
          <a:p>
            <a:pPr>
              <a:spcBef>
                <a:spcPct val="0"/>
              </a:spcBef>
            </a:pPr>
            <a:r>
              <a:rPr lang="en-US" sz="2600" dirty="0">
                <a:solidFill>
                  <a:srgbClr val="FFFF00"/>
                </a:solidFill>
              </a:rPr>
              <a:t> VVPAT- features</a:t>
            </a:r>
          </a:p>
        </p:txBody>
      </p:sp>
      <p:sp>
        <p:nvSpPr>
          <p:cNvPr id="35845" name="AutoShape 10"/>
          <p:cNvSpPr>
            <a:spLocks noChangeArrowheads="1"/>
          </p:cNvSpPr>
          <p:nvPr/>
        </p:nvSpPr>
        <p:spPr bwMode="auto">
          <a:xfrm>
            <a:off x="271184" y="714534"/>
            <a:ext cx="8610106" cy="564902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4088" tIns="42044" rIns="84088" bIns="42044" anchor="t"/>
          <a:lstStyle/>
          <a:p>
            <a:pPr algn="l"/>
            <a:endParaRPr lang="en-US" sz="2000" dirty="0">
              <a:solidFill>
                <a:srgbClr val="00B050"/>
              </a:solidFill>
            </a:endParaRPr>
          </a:p>
          <a:p>
            <a:pPr algn="l"/>
            <a:r>
              <a:rPr lang="en-US" sz="2000" dirty="0">
                <a:solidFill>
                  <a:srgbClr val="00B050"/>
                </a:solidFill>
              </a:rPr>
              <a:t>VVPAT system consists of four  independent compartments,</a:t>
            </a:r>
          </a:p>
          <a:p>
            <a:pPr algn="l"/>
            <a:r>
              <a:rPr lang="en-US" sz="2000" dirty="0">
                <a:solidFill>
                  <a:srgbClr val="00B050"/>
                </a:solidFill>
              </a:rPr>
              <a:t>namely :</a:t>
            </a:r>
            <a:endParaRPr lang="en-US" sz="2000" dirty="0">
              <a:solidFill>
                <a:srgbClr val="0070C0"/>
              </a:solidFill>
            </a:endParaRPr>
          </a:p>
          <a:p>
            <a:pPr algn="l"/>
            <a:r>
              <a:rPr lang="en-US" sz="2200" dirty="0">
                <a:solidFill>
                  <a:srgbClr val="0070C0"/>
                </a:solidFill>
              </a:rPr>
              <a:t>(i)  Paper roll compartment     (ii) Ballot slips compartment </a:t>
            </a:r>
          </a:p>
          <a:p>
            <a:pPr algn="l"/>
            <a:r>
              <a:rPr lang="en-US" sz="2200" dirty="0">
                <a:solidFill>
                  <a:srgbClr val="0070C0"/>
                </a:solidFill>
              </a:rPr>
              <a:t>(iii) Battery compartment        (iv) Connector compartment </a:t>
            </a:r>
          </a:p>
          <a:p>
            <a:pPr algn="l"/>
            <a:endParaRPr lang="en-US" sz="2200" dirty="0">
              <a:solidFill>
                <a:srgbClr val="0070C0"/>
              </a:solidFill>
            </a:endParaRPr>
          </a:p>
          <a:p>
            <a:pPr eaLnBrk="0" hangingPunct="0"/>
            <a:r>
              <a:rPr lang="en-IN" sz="2200" dirty="0"/>
              <a:t> </a:t>
            </a:r>
            <a:endParaRPr lang="en-US" sz="2200" dirty="0"/>
          </a:p>
          <a:p>
            <a:pPr lvl="0" eaLnBrk="0" hangingPunct="0"/>
            <a:endParaRPr lang="en-US" sz="2200" dirty="0"/>
          </a:p>
        </p:txBody>
      </p:sp>
      <p:sp>
        <p:nvSpPr>
          <p:cNvPr id="2" name="Rectangle 1"/>
          <p:cNvSpPr/>
          <p:nvPr/>
        </p:nvSpPr>
        <p:spPr>
          <a:xfrm>
            <a:off x="705377" y="868503"/>
            <a:ext cx="3557797" cy="423463"/>
          </a:xfrm>
          <a:prstGeom prst="rect">
            <a:avLst/>
          </a:prstGeom>
        </p:spPr>
        <p:txBody>
          <a:bodyPr wrap="none" lIns="84088" tIns="42044" rIns="84088" bIns="42044">
            <a:spAutoFit/>
          </a:bodyPr>
          <a:lstStyle/>
          <a:p>
            <a:pPr algn="l" eaLnBrk="0" hangingPunct="0"/>
            <a:r>
              <a:rPr lang="en-IN" sz="2200" dirty="0">
                <a:solidFill>
                  <a:srgbClr val="00B050"/>
                </a:solidFill>
              </a:rPr>
              <a:t>Special Features of the VVPAT</a:t>
            </a:r>
          </a:p>
        </p:txBody>
      </p:sp>
      <p:pic>
        <p:nvPicPr>
          <p:cNvPr id="3" name="Picture 2" descr="C:\Users\RAVI\Desktop\VVPAT PICS M3\DSC_4470 copy cro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806" y="3135544"/>
            <a:ext cx="3322009" cy="307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AVI\Desktop\VVPAT PICS M3\DSC_46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895" y="3135544"/>
            <a:ext cx="3350779" cy="307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5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7"/>
          <p:cNvSpPr txBox="1">
            <a:spLocks noChangeArrowheads="1"/>
          </p:cNvSpPr>
          <p:nvPr/>
        </p:nvSpPr>
        <p:spPr bwMode="auto">
          <a:xfrm>
            <a:off x="2237271" y="1"/>
            <a:ext cx="4813524" cy="353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4088" tIns="42044" rIns="84088" bIns="42044">
            <a:spAutoFit/>
          </a:bodyPr>
          <a:lstStyle/>
          <a:p>
            <a:pPr>
              <a:spcBef>
                <a:spcPct val="50000"/>
              </a:spcBef>
            </a:pPr>
            <a:endParaRPr lang="en-US" sz="1700" dirty="0"/>
          </a:p>
        </p:txBody>
      </p:sp>
      <p:sp>
        <p:nvSpPr>
          <p:cNvPr id="35843" name="Rectangle 8"/>
          <p:cNvSpPr>
            <a:spLocks noChangeArrowheads="1"/>
          </p:cNvSpPr>
          <p:nvPr/>
        </p:nvSpPr>
        <p:spPr bwMode="auto">
          <a:xfrm>
            <a:off x="3100966" y="0"/>
            <a:ext cx="2387605" cy="48501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84088" tIns="42044" rIns="84088" bIns="42044">
            <a:spAutoFit/>
          </a:bodyPr>
          <a:lstStyle/>
          <a:p>
            <a:pPr>
              <a:spcBef>
                <a:spcPct val="0"/>
              </a:spcBef>
            </a:pPr>
            <a:r>
              <a:rPr lang="en-US" sz="2600" dirty="0">
                <a:solidFill>
                  <a:srgbClr val="FFFF00"/>
                </a:solidFill>
              </a:rPr>
              <a:t> VVPAT- features</a:t>
            </a:r>
          </a:p>
        </p:txBody>
      </p:sp>
      <p:sp>
        <p:nvSpPr>
          <p:cNvPr id="35845" name="AutoShape 10"/>
          <p:cNvSpPr>
            <a:spLocks noChangeArrowheads="1"/>
          </p:cNvSpPr>
          <p:nvPr/>
        </p:nvSpPr>
        <p:spPr bwMode="auto">
          <a:xfrm>
            <a:off x="342968" y="787898"/>
            <a:ext cx="8610106" cy="552224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4088" tIns="42044" rIns="84088" bIns="42044" anchor="t"/>
          <a:lstStyle/>
          <a:p>
            <a:pPr marL="315331" indent="-315331">
              <a:buFont typeface="Wingdings" pitchFamily="2" charset="2"/>
              <a:buChar char="Ø"/>
            </a:pPr>
            <a:endParaRPr lang="en-US" sz="2000" dirty="0">
              <a:solidFill>
                <a:srgbClr val="0070C0"/>
              </a:solidFill>
            </a:endParaRPr>
          </a:p>
          <a:p>
            <a:pPr marL="315331" indent="-315331">
              <a:buFont typeface="Wingdings" pitchFamily="2" charset="2"/>
              <a:buChar char="Ø"/>
            </a:pPr>
            <a:r>
              <a:rPr lang="en-US" sz="2000" dirty="0">
                <a:solidFill>
                  <a:srgbClr val="0070C0"/>
                </a:solidFill>
              </a:rPr>
              <a:t>Prints the ballot slip of size 56 x 99 mm</a:t>
            </a:r>
          </a:p>
          <a:p>
            <a:pPr marL="315331" indent="-315331">
              <a:buFont typeface="Wingdings" pitchFamily="2" charset="2"/>
              <a:buChar char="Ø"/>
            </a:pPr>
            <a:r>
              <a:rPr lang="en-US" sz="2000" dirty="0">
                <a:solidFill>
                  <a:srgbClr val="0070C0"/>
                </a:solidFill>
              </a:rPr>
              <a:t>Operates on a battery pack (22.5 V / 4 Ah)</a:t>
            </a:r>
          </a:p>
          <a:p>
            <a:pPr marL="315331" indent="-315331">
              <a:buFont typeface="Wingdings" pitchFamily="2" charset="2"/>
              <a:buChar char="Ø"/>
            </a:pPr>
            <a:r>
              <a:rPr lang="en-US" sz="2000" dirty="0">
                <a:solidFill>
                  <a:srgbClr val="0070C0"/>
                </a:solidFill>
              </a:rPr>
              <a:t>Accommodates paper roll of length 150 meters or less</a:t>
            </a:r>
            <a:r>
              <a:rPr lang="en-IN" sz="2200" dirty="0"/>
              <a:t> </a:t>
            </a:r>
          </a:p>
          <a:p>
            <a:pPr marL="315331" indent="-315331">
              <a:buFont typeface="Wingdings" pitchFamily="2" charset="2"/>
              <a:buChar char="Ø"/>
            </a:pPr>
            <a:endParaRPr lang="en-IN" sz="2200" dirty="0"/>
          </a:p>
          <a:p>
            <a:pPr eaLnBrk="0" hangingPunct="0"/>
            <a:r>
              <a:rPr lang="en-IN" sz="2200" dirty="0"/>
              <a:t> </a:t>
            </a:r>
            <a:endParaRPr lang="en-US" sz="2200" dirty="0"/>
          </a:p>
          <a:p>
            <a:pPr lvl="0" eaLnBrk="0" hangingPunct="0"/>
            <a:endParaRPr lang="en-US" sz="2200" dirty="0"/>
          </a:p>
        </p:txBody>
      </p:sp>
      <p:sp>
        <p:nvSpPr>
          <p:cNvPr id="2" name="Rectangle 1"/>
          <p:cNvSpPr/>
          <p:nvPr/>
        </p:nvSpPr>
        <p:spPr>
          <a:xfrm>
            <a:off x="705377" y="868503"/>
            <a:ext cx="3557797" cy="423463"/>
          </a:xfrm>
          <a:prstGeom prst="rect">
            <a:avLst/>
          </a:prstGeom>
        </p:spPr>
        <p:txBody>
          <a:bodyPr wrap="none" lIns="84088" tIns="42044" rIns="84088" bIns="42044">
            <a:spAutoFit/>
          </a:bodyPr>
          <a:lstStyle/>
          <a:p>
            <a:pPr algn="l" eaLnBrk="0" hangingPunct="0"/>
            <a:r>
              <a:rPr lang="en-IN" sz="2200" dirty="0">
                <a:solidFill>
                  <a:srgbClr val="00B050"/>
                </a:solidFill>
              </a:rPr>
              <a:t>Special Features of the VVPAT</a:t>
            </a:r>
          </a:p>
        </p:txBody>
      </p:sp>
      <p:pic>
        <p:nvPicPr>
          <p:cNvPr id="4099" name="Picture 3" descr="C:\Users\RAVI\Desktop\VVPAT PICS M3\DSC_4524 copy cro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551" y="3101648"/>
            <a:ext cx="2837264" cy="281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RAVI\Desktop\VVPAT PICS M3\DSC_4523 copy cro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895" y="3123226"/>
            <a:ext cx="3051974" cy="279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43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4"/>
          <p:cNvSpPr>
            <a:spLocks noChangeArrowheads="1"/>
          </p:cNvSpPr>
          <p:nvPr/>
        </p:nvSpPr>
        <p:spPr bwMode="auto">
          <a:xfrm>
            <a:off x="3097781" y="64060"/>
            <a:ext cx="3313884" cy="48501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84088" tIns="42044" rIns="84088" bIns="42044">
            <a:spAutoFit/>
          </a:bodyPr>
          <a:lstStyle/>
          <a:p>
            <a:pPr>
              <a:spcBef>
                <a:spcPct val="0"/>
              </a:spcBef>
            </a:pPr>
            <a:r>
              <a:rPr lang="en-US" sz="2600" dirty="0">
                <a:solidFill>
                  <a:srgbClr val="FFFF00"/>
                </a:solidFill>
              </a:rPr>
              <a:t>VVPAT – Carrying Cases</a:t>
            </a:r>
          </a:p>
        </p:txBody>
      </p:sp>
      <p:sp>
        <p:nvSpPr>
          <p:cNvPr id="37901" name="AutoShape 28"/>
          <p:cNvSpPr>
            <a:spLocks noChangeArrowheads="1"/>
          </p:cNvSpPr>
          <p:nvPr/>
        </p:nvSpPr>
        <p:spPr bwMode="auto">
          <a:xfrm>
            <a:off x="583329" y="2001195"/>
            <a:ext cx="3514098" cy="768169"/>
          </a:xfrm>
          <a:prstGeom prst="roundRect">
            <a:avLst>
              <a:gd name="adj" fmla="val 16667"/>
            </a:avLst>
          </a:prstGeom>
          <a:solidFill>
            <a:srgbClr val="00CC97"/>
          </a:solidFill>
          <a:ln w="9525">
            <a:noFill/>
            <a:round/>
            <a:headEnd/>
            <a:tailEnd/>
          </a:ln>
        </p:spPr>
        <p:txBody>
          <a:bodyPr lIns="84088" tIns="42044" rIns="84088" bIns="42044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2200" dirty="0">
                <a:solidFill>
                  <a:srgbClr val="FFFF00"/>
                </a:solidFill>
              </a:rPr>
              <a:t>VVPAT is packed separately in special carrying cases</a:t>
            </a:r>
          </a:p>
        </p:txBody>
      </p: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4707592" y="1320551"/>
            <a:ext cx="3389805" cy="1374046"/>
            <a:chOff x="2784" y="864"/>
            <a:chExt cx="2400" cy="899"/>
          </a:xfrm>
        </p:grpSpPr>
        <p:sp>
          <p:nvSpPr>
            <p:cNvPr id="37898" name="AutoShape 30"/>
            <p:cNvSpPr>
              <a:spLocks noChangeArrowheads="1"/>
            </p:cNvSpPr>
            <p:nvPr/>
          </p:nvSpPr>
          <p:spPr bwMode="auto">
            <a:xfrm>
              <a:off x="2784" y="864"/>
              <a:ext cx="2400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r>
                <a:rPr lang="en-US" dirty="0">
                  <a:solidFill>
                    <a:srgbClr val="FFFF00"/>
                  </a:solidFill>
                </a:rPr>
                <a:t>Carrying Case - VVPAT</a:t>
              </a:r>
              <a:endParaRPr lang="en-US" sz="1700" dirty="0">
                <a:solidFill>
                  <a:srgbClr val="FFFF00"/>
                </a:solidFill>
              </a:endParaRPr>
            </a:p>
          </p:txBody>
        </p:sp>
        <p:sp>
          <p:nvSpPr>
            <p:cNvPr id="37899" name="Line 31"/>
            <p:cNvSpPr>
              <a:spLocks noChangeShapeType="1"/>
            </p:cNvSpPr>
            <p:nvPr/>
          </p:nvSpPr>
          <p:spPr bwMode="auto">
            <a:xfrm>
              <a:off x="3984" y="1152"/>
              <a:ext cx="0" cy="61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2050" name="Picture 2" descr="C:\Users\RAVI\Desktop\VVPAT PICS M3\WP_20180508_010 cro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2694597"/>
            <a:ext cx="3864379" cy="359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20"/>
          <p:cNvSpPr>
            <a:spLocks noChangeArrowheads="1"/>
          </p:cNvSpPr>
          <p:nvPr/>
        </p:nvSpPr>
        <p:spPr bwMode="auto">
          <a:xfrm>
            <a:off x="639826" y="3813557"/>
            <a:ext cx="3431251" cy="1357635"/>
          </a:xfrm>
          <a:prstGeom prst="roundRect">
            <a:avLst>
              <a:gd name="adj" fmla="val 16667"/>
            </a:avLst>
          </a:prstGeom>
          <a:solidFill>
            <a:srgbClr val="00CC9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84088" tIns="42044" rIns="84088" bIns="42044" anchor="ctr"/>
          <a:lstStyle/>
          <a:p>
            <a:pPr>
              <a:spcBef>
                <a:spcPct val="0"/>
              </a:spcBef>
            </a:pPr>
            <a:r>
              <a:rPr lang="en-US" dirty="0">
                <a:solidFill>
                  <a:srgbClr val="FFFF00"/>
                </a:solidFill>
              </a:rPr>
              <a:t>To Open the Carrying case, Lift front and side latch</a:t>
            </a:r>
          </a:p>
        </p:txBody>
      </p:sp>
      <p:sp>
        <p:nvSpPr>
          <p:cNvPr id="12" name="Line 31"/>
          <p:cNvSpPr>
            <a:spLocks noChangeShapeType="1"/>
          </p:cNvSpPr>
          <p:nvPr/>
        </p:nvSpPr>
        <p:spPr bwMode="auto">
          <a:xfrm flipV="1">
            <a:off x="4071077" y="4236003"/>
            <a:ext cx="1585661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84088" tIns="42044" rIns="84088" bIns="42044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83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AVI\Desktop\VVPAT PICS M3\DSC_46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848" y="939745"/>
            <a:ext cx="4339322" cy="439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39" name="Line 11"/>
          <p:cNvSpPr>
            <a:spLocks noChangeShapeType="1"/>
          </p:cNvSpPr>
          <p:nvPr/>
        </p:nvSpPr>
        <p:spPr bwMode="auto">
          <a:xfrm>
            <a:off x="3932174" y="4035016"/>
            <a:ext cx="1694903" cy="0"/>
          </a:xfrm>
          <a:prstGeom prst="line">
            <a:avLst/>
          </a:prstGeom>
          <a:noFill/>
          <a:ln w="38100">
            <a:noFill/>
            <a:round/>
            <a:headEnd/>
            <a:tailEnd type="triangle" w="med" len="med"/>
          </a:ln>
        </p:spPr>
        <p:txBody>
          <a:bodyPr lIns="84088" tIns="42044" rIns="84088" bIns="42044"/>
          <a:lstStyle/>
          <a:p>
            <a:endParaRPr lang="en-US" dirty="0"/>
          </a:p>
        </p:txBody>
      </p:sp>
      <p:sp>
        <p:nvSpPr>
          <p:cNvPr id="39940" name="AutoShape 16"/>
          <p:cNvSpPr>
            <a:spLocks noChangeArrowheads="1"/>
          </p:cNvSpPr>
          <p:nvPr/>
        </p:nvSpPr>
        <p:spPr bwMode="auto">
          <a:xfrm>
            <a:off x="5038596" y="5674916"/>
            <a:ext cx="3593194" cy="440184"/>
          </a:xfrm>
          <a:prstGeom prst="roundRect">
            <a:avLst>
              <a:gd name="adj" fmla="val 16667"/>
            </a:avLst>
          </a:prstGeom>
          <a:solidFill>
            <a:srgbClr val="00CC9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84088" tIns="42044" rIns="84088" bIns="42044" anchor="ctr"/>
          <a:lstStyle/>
          <a:p>
            <a:pPr>
              <a:spcBef>
                <a:spcPct val="0"/>
              </a:spcBef>
            </a:pPr>
            <a:r>
              <a:rPr lang="en-US" dirty="0">
                <a:solidFill>
                  <a:srgbClr val="800000"/>
                </a:solidFill>
              </a:rPr>
              <a:t>Front View</a:t>
            </a:r>
          </a:p>
        </p:txBody>
      </p:sp>
      <p:sp>
        <p:nvSpPr>
          <p:cNvPr id="39941" name="Rectangle 17"/>
          <p:cNvSpPr>
            <a:spLocks noChangeArrowheads="1"/>
          </p:cNvSpPr>
          <p:nvPr/>
        </p:nvSpPr>
        <p:spPr bwMode="auto">
          <a:xfrm>
            <a:off x="3133784" y="64060"/>
            <a:ext cx="2811695" cy="48501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84088" tIns="42044" rIns="84088" bIns="42044">
            <a:spAutoFit/>
          </a:bodyPr>
          <a:lstStyle/>
          <a:p>
            <a:pPr>
              <a:spcBef>
                <a:spcPct val="0"/>
              </a:spcBef>
            </a:pPr>
            <a:r>
              <a:rPr lang="en-US" sz="2600" dirty="0">
                <a:solidFill>
                  <a:srgbClr val="FFFF00"/>
                </a:solidFill>
              </a:rPr>
              <a:t>VVPAT – Front View</a:t>
            </a:r>
          </a:p>
        </p:txBody>
      </p:sp>
      <p:sp>
        <p:nvSpPr>
          <p:cNvPr id="39943" name="Line 19"/>
          <p:cNvSpPr>
            <a:spLocks noChangeShapeType="1"/>
          </p:cNvSpPr>
          <p:nvPr/>
        </p:nvSpPr>
        <p:spPr bwMode="auto">
          <a:xfrm flipV="1">
            <a:off x="3932174" y="4969643"/>
            <a:ext cx="3826242" cy="863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lIns="84088" tIns="42044" rIns="84088" bIns="42044" anchor="ctr"/>
          <a:lstStyle/>
          <a:p>
            <a:endParaRPr lang="en-US" dirty="0"/>
          </a:p>
        </p:txBody>
      </p:sp>
      <p:sp>
        <p:nvSpPr>
          <p:cNvPr id="21528" name="AutoShape 24"/>
          <p:cNvSpPr>
            <a:spLocks noChangeArrowheads="1"/>
          </p:cNvSpPr>
          <p:nvPr/>
        </p:nvSpPr>
        <p:spPr bwMode="auto">
          <a:xfrm>
            <a:off x="368641" y="3483258"/>
            <a:ext cx="3533374" cy="826109"/>
          </a:xfrm>
          <a:prstGeom prst="roundRect">
            <a:avLst>
              <a:gd name="adj" fmla="val 16667"/>
            </a:avLst>
          </a:prstGeom>
          <a:solidFill>
            <a:srgbClr val="00CC97"/>
          </a:solidFill>
          <a:ln w="57150">
            <a:noFill/>
            <a:round/>
            <a:headEnd/>
            <a:tailEnd/>
          </a:ln>
          <a:effectLst/>
        </p:spPr>
        <p:txBody>
          <a:bodyPr lIns="84088" tIns="42044" rIns="84088" bIns="42044" anchor="ctr"/>
          <a:lstStyle/>
          <a:p>
            <a:pPr>
              <a:defRPr/>
            </a:pPr>
            <a:r>
              <a:rPr lang="en-US" sz="2000" dirty="0">
                <a:solidFill>
                  <a:srgbClr val="FFFF00"/>
                </a:solidFill>
              </a:rPr>
              <a:t>Ballot Slip Compartment</a:t>
            </a:r>
            <a:endParaRPr lang="en-US" sz="2000" dirty="0"/>
          </a:p>
        </p:txBody>
      </p:sp>
      <p:sp>
        <p:nvSpPr>
          <p:cNvPr id="21529" name="AutoShape 25"/>
          <p:cNvSpPr>
            <a:spLocks noChangeArrowheads="1"/>
          </p:cNvSpPr>
          <p:nvPr/>
        </p:nvSpPr>
        <p:spPr bwMode="auto">
          <a:xfrm>
            <a:off x="368641" y="4492776"/>
            <a:ext cx="3593194" cy="1357233"/>
          </a:xfrm>
          <a:prstGeom prst="roundRect">
            <a:avLst>
              <a:gd name="adj" fmla="val 16667"/>
            </a:avLst>
          </a:prstGeom>
          <a:solidFill>
            <a:srgbClr val="00CC97"/>
          </a:solidFill>
          <a:ln w="57150">
            <a:noFill/>
            <a:round/>
            <a:headEnd/>
            <a:tailEnd/>
          </a:ln>
          <a:effectLst/>
        </p:spPr>
        <p:txBody>
          <a:bodyPr lIns="84088" tIns="42044" rIns="84088" bIns="42044" anchor="ctr"/>
          <a:lstStyle/>
          <a:p>
            <a:pPr>
              <a:defRPr/>
            </a:pPr>
            <a:r>
              <a:rPr lang="en-US" sz="2000" dirty="0">
                <a:solidFill>
                  <a:srgbClr val="FFFF00"/>
                </a:solidFill>
              </a:rPr>
              <a:t>The Interconnecting cable is permanently attached to the VVPAT Unit</a:t>
            </a:r>
          </a:p>
        </p:txBody>
      </p:sp>
      <p:sp>
        <p:nvSpPr>
          <p:cNvPr id="11" name="Line 19"/>
          <p:cNvSpPr>
            <a:spLocks noChangeShapeType="1"/>
          </p:cNvSpPr>
          <p:nvPr/>
        </p:nvSpPr>
        <p:spPr bwMode="auto">
          <a:xfrm>
            <a:off x="3796582" y="1961721"/>
            <a:ext cx="2063544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lIns="84088" tIns="42044" rIns="84088" bIns="42044" anchor="ctr"/>
          <a:lstStyle/>
          <a:p>
            <a:endParaRPr lang="en-US" dirty="0"/>
          </a:p>
        </p:txBody>
      </p:sp>
      <p:sp>
        <p:nvSpPr>
          <p:cNvPr id="10" name="AutoShape 24"/>
          <p:cNvSpPr>
            <a:spLocks noChangeArrowheads="1"/>
          </p:cNvSpPr>
          <p:nvPr/>
        </p:nvSpPr>
        <p:spPr bwMode="auto">
          <a:xfrm>
            <a:off x="368642" y="1448173"/>
            <a:ext cx="3563533" cy="826109"/>
          </a:xfrm>
          <a:prstGeom prst="roundRect">
            <a:avLst>
              <a:gd name="adj" fmla="val 16667"/>
            </a:avLst>
          </a:prstGeom>
          <a:solidFill>
            <a:srgbClr val="00CC97"/>
          </a:solidFill>
          <a:ln w="57150">
            <a:noFill/>
            <a:round/>
            <a:headEnd/>
            <a:tailEnd/>
          </a:ln>
          <a:effectLst/>
        </p:spPr>
        <p:txBody>
          <a:bodyPr lIns="84088" tIns="42044" rIns="84088" bIns="42044" anchor="ctr"/>
          <a:lstStyle/>
          <a:p>
            <a:pPr>
              <a:defRPr/>
            </a:pPr>
            <a:r>
              <a:rPr lang="en-US" sz="2000" dirty="0">
                <a:solidFill>
                  <a:srgbClr val="FFFF00"/>
                </a:solidFill>
              </a:rPr>
              <a:t>Transparent Window</a:t>
            </a:r>
            <a:endParaRPr lang="en-US" sz="2000" dirty="0"/>
          </a:p>
        </p:txBody>
      </p:sp>
      <p:sp>
        <p:nvSpPr>
          <p:cNvPr id="12" name="Line 19"/>
          <p:cNvSpPr>
            <a:spLocks noChangeShapeType="1"/>
          </p:cNvSpPr>
          <p:nvPr/>
        </p:nvSpPr>
        <p:spPr bwMode="auto">
          <a:xfrm flipV="1">
            <a:off x="3903136" y="4007280"/>
            <a:ext cx="3041728" cy="863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lIns="84088" tIns="42044" rIns="84088" bIns="42044" anchor="ctr"/>
          <a:lstStyle/>
          <a:p>
            <a:endParaRPr lang="en-US" dirty="0"/>
          </a:p>
        </p:txBody>
      </p:sp>
      <p:sp>
        <p:nvSpPr>
          <p:cNvPr id="13" name="AutoShape 24"/>
          <p:cNvSpPr>
            <a:spLocks noChangeArrowheads="1"/>
          </p:cNvSpPr>
          <p:nvPr/>
        </p:nvSpPr>
        <p:spPr bwMode="auto">
          <a:xfrm>
            <a:off x="372130" y="2548632"/>
            <a:ext cx="3563533" cy="826109"/>
          </a:xfrm>
          <a:prstGeom prst="roundRect">
            <a:avLst>
              <a:gd name="adj" fmla="val 16667"/>
            </a:avLst>
          </a:prstGeom>
          <a:solidFill>
            <a:srgbClr val="00CC97"/>
          </a:solidFill>
          <a:ln w="57150">
            <a:noFill/>
            <a:round/>
            <a:headEnd/>
            <a:tailEnd/>
          </a:ln>
          <a:effectLst/>
        </p:spPr>
        <p:txBody>
          <a:bodyPr lIns="84088" tIns="42044" rIns="84088" bIns="42044" anchor="ctr"/>
          <a:lstStyle/>
          <a:p>
            <a:pPr>
              <a:defRPr/>
            </a:pPr>
            <a:r>
              <a:rPr lang="en-US" sz="2000" dirty="0">
                <a:solidFill>
                  <a:srgbClr val="FFFF00"/>
                </a:solidFill>
              </a:rPr>
              <a:t>Power ON LED</a:t>
            </a:r>
            <a:endParaRPr lang="en-US" sz="2000" dirty="0"/>
          </a:p>
        </p:txBody>
      </p:sp>
      <p:sp>
        <p:nvSpPr>
          <p:cNvPr id="14" name="Line 19"/>
          <p:cNvSpPr>
            <a:spLocks noChangeShapeType="1"/>
          </p:cNvSpPr>
          <p:nvPr/>
        </p:nvSpPr>
        <p:spPr bwMode="auto">
          <a:xfrm>
            <a:off x="3935663" y="2915452"/>
            <a:ext cx="1691414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lIns="84088" tIns="42044" rIns="84088" bIns="42044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5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C00000"/>
                </a:solidFill>
              </a:rPr>
              <a:t>Role of Sector Officers – Pre-Poll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268760"/>
            <a:ext cx="8363272" cy="4857403"/>
          </a:xfrm>
        </p:spPr>
        <p:txBody>
          <a:bodyPr>
            <a:noAutofit/>
          </a:bodyPr>
          <a:lstStyle/>
          <a:p>
            <a:pPr algn="just"/>
            <a:r>
              <a:rPr lang="en-GB" sz="2800" dirty="0">
                <a:solidFill>
                  <a:srgbClr val="FF0000"/>
                </a:solidFill>
              </a:rPr>
              <a:t>The Key Election manager drawn from amongst the best lot of officials, whose roles demand huge functional responsibility and managerial skill and knowledge .</a:t>
            </a:r>
            <a:endParaRPr lang="en-GB" sz="2800" dirty="0"/>
          </a:p>
          <a:p>
            <a:pPr algn="just"/>
            <a:r>
              <a:rPr lang="en-GB" sz="2800" dirty="0"/>
              <a:t>Responsible for </a:t>
            </a:r>
            <a:r>
              <a:rPr lang="en-GB" sz="2800" dirty="0">
                <a:solidFill>
                  <a:srgbClr val="FF0000"/>
                </a:solidFill>
              </a:rPr>
              <a:t>multifarious aspects of </a:t>
            </a:r>
            <a:r>
              <a:rPr lang="en-GB" sz="2800" dirty="0"/>
              <a:t>election  management from the  day of  appointment till the completion of poll process .</a:t>
            </a:r>
          </a:p>
          <a:p>
            <a:pPr algn="just"/>
            <a:r>
              <a:rPr lang="en-GB" sz="2800" dirty="0" err="1"/>
              <a:t>Zonal</a:t>
            </a:r>
            <a:r>
              <a:rPr lang="en-GB" sz="2800" dirty="0"/>
              <a:t>/Sector Magistrates for the same area when  provided  with powers of Special Executive Magistrates .</a:t>
            </a:r>
          </a:p>
          <a:p>
            <a:pPr marL="0" indent="0" algn="just">
              <a:buNone/>
            </a:pP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RAVI\Desktop\VVPAT CAMERA  photos\WP_20180509_059 cro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432" y="1582584"/>
            <a:ext cx="3894538" cy="316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AVI\Desktop\VVPAT PICS M3\DSC_4472 cop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686" y="1593057"/>
            <a:ext cx="3349925" cy="315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1016942" y="807004"/>
            <a:ext cx="7720282" cy="499792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lIns="84088" tIns="42044" rIns="84088" bIns="42044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600" dirty="0">
                <a:solidFill>
                  <a:srgbClr val="FFFF99"/>
                </a:solidFill>
              </a:rPr>
              <a:t>Connector and Battery Compartment</a:t>
            </a:r>
          </a:p>
        </p:txBody>
      </p:sp>
      <p:sp>
        <p:nvSpPr>
          <p:cNvPr id="1029" name="Rectangle 11"/>
          <p:cNvSpPr>
            <a:spLocks noChangeArrowheads="1"/>
          </p:cNvSpPr>
          <p:nvPr/>
        </p:nvSpPr>
        <p:spPr bwMode="auto">
          <a:xfrm>
            <a:off x="3316649" y="64060"/>
            <a:ext cx="2628377" cy="48501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84088" tIns="42044" rIns="84088" bIns="42044">
            <a:spAutoFit/>
          </a:bodyPr>
          <a:lstStyle/>
          <a:p>
            <a:pPr>
              <a:spcBef>
                <a:spcPct val="0"/>
              </a:spcBef>
            </a:pPr>
            <a:r>
              <a:rPr lang="en-US" sz="2600" dirty="0">
                <a:solidFill>
                  <a:srgbClr val="FFFF00"/>
                </a:solidFill>
              </a:rPr>
              <a:t>VVPAT– Rear View</a:t>
            </a:r>
          </a:p>
        </p:txBody>
      </p:sp>
      <p:sp>
        <p:nvSpPr>
          <p:cNvPr id="1034" name="AutoShape 14"/>
          <p:cNvSpPr>
            <a:spLocks noChangeArrowheads="1"/>
          </p:cNvSpPr>
          <p:nvPr/>
        </p:nvSpPr>
        <p:spPr bwMode="auto">
          <a:xfrm>
            <a:off x="4707592" y="4941119"/>
            <a:ext cx="1966087" cy="67578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84088" tIns="42044" rIns="84088" bIns="42044" anchor="ctr"/>
          <a:lstStyle/>
          <a:p>
            <a:pPr>
              <a:spcBef>
                <a:spcPct val="0"/>
              </a:spcBef>
            </a:pPr>
            <a:r>
              <a:rPr lang="en-US" dirty="0">
                <a:solidFill>
                  <a:srgbClr val="FFFF00"/>
                </a:solidFill>
              </a:rPr>
              <a:t>Connector </a:t>
            </a:r>
          </a:p>
          <a:p>
            <a:pPr>
              <a:spcBef>
                <a:spcPct val="0"/>
              </a:spcBef>
            </a:pPr>
            <a:r>
              <a:rPr lang="en-US" dirty="0">
                <a:solidFill>
                  <a:srgbClr val="FFFF00"/>
                </a:solidFill>
              </a:rPr>
              <a:t>Compartment</a:t>
            </a:r>
            <a:endParaRPr lang="en-US" sz="1700" dirty="0">
              <a:solidFill>
                <a:srgbClr val="FFFF00"/>
              </a:solidFill>
            </a:endParaRPr>
          </a:p>
        </p:txBody>
      </p:sp>
      <p:grpSp>
        <p:nvGrpSpPr>
          <p:cNvPr id="14" name="Group 20"/>
          <p:cNvGrpSpPr>
            <a:grpSpLocks/>
          </p:cNvGrpSpPr>
          <p:nvPr/>
        </p:nvGrpSpPr>
        <p:grpSpPr bwMode="auto">
          <a:xfrm>
            <a:off x="2234092" y="2915451"/>
            <a:ext cx="2201722" cy="2701448"/>
            <a:chOff x="5114" y="672"/>
            <a:chExt cx="1286" cy="1615"/>
          </a:xfrm>
        </p:grpSpPr>
        <p:sp>
          <p:nvSpPr>
            <p:cNvPr id="15" name="Line 15"/>
            <p:cNvSpPr>
              <a:spLocks noChangeShapeType="1"/>
            </p:cNvSpPr>
            <p:nvPr/>
          </p:nvSpPr>
          <p:spPr bwMode="auto">
            <a:xfrm flipH="1" flipV="1">
              <a:off x="5608" y="672"/>
              <a:ext cx="0" cy="121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AutoShape 14"/>
            <p:cNvSpPr>
              <a:spLocks noChangeArrowheads="1"/>
            </p:cNvSpPr>
            <p:nvPr/>
          </p:nvSpPr>
          <p:spPr bwMode="auto">
            <a:xfrm>
              <a:off x="5114" y="1883"/>
              <a:ext cx="1286" cy="40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r>
                <a:rPr lang="en-US" dirty="0">
                  <a:solidFill>
                    <a:srgbClr val="FFFF00"/>
                  </a:solidFill>
                </a:rPr>
                <a:t>Battery </a:t>
              </a:r>
            </a:p>
            <a:p>
              <a:pPr>
                <a:spcBef>
                  <a:spcPct val="0"/>
                </a:spcBef>
              </a:pPr>
              <a:r>
                <a:rPr lang="en-US" dirty="0">
                  <a:solidFill>
                    <a:srgbClr val="FFFF00"/>
                  </a:solidFill>
                </a:rPr>
                <a:t>Compartment</a:t>
              </a:r>
              <a:endParaRPr lang="en-US" sz="1700" dirty="0">
                <a:solidFill>
                  <a:srgbClr val="FFFF00"/>
                </a:solidFill>
              </a:endParaRPr>
            </a:p>
          </p:txBody>
        </p:sp>
      </p:grpSp>
      <p:sp>
        <p:nvSpPr>
          <p:cNvPr id="17" name="Line 15"/>
          <p:cNvSpPr>
            <a:spLocks noChangeShapeType="1"/>
          </p:cNvSpPr>
          <p:nvPr/>
        </p:nvSpPr>
        <p:spPr bwMode="auto">
          <a:xfrm flipV="1">
            <a:off x="5656737" y="3282271"/>
            <a:ext cx="0" cy="168737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84088" tIns="42044" rIns="84088" bIns="42044"/>
          <a:lstStyle/>
          <a:p>
            <a:endParaRPr lang="en-US" dirty="0"/>
          </a:p>
        </p:txBody>
      </p:sp>
      <p:sp>
        <p:nvSpPr>
          <p:cNvPr id="11" name="AutoShape 14"/>
          <p:cNvSpPr>
            <a:spLocks noChangeArrowheads="1"/>
          </p:cNvSpPr>
          <p:nvPr/>
        </p:nvSpPr>
        <p:spPr bwMode="auto">
          <a:xfrm>
            <a:off x="5884698" y="5776645"/>
            <a:ext cx="2958457" cy="44018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84088" tIns="42044" rIns="84088" bIns="42044" anchor="ctr"/>
          <a:lstStyle/>
          <a:p>
            <a:pPr>
              <a:spcBef>
                <a:spcPct val="0"/>
              </a:spcBef>
            </a:pPr>
            <a:r>
              <a:rPr lang="en-US" dirty="0">
                <a:solidFill>
                  <a:srgbClr val="FFFF00"/>
                </a:solidFill>
              </a:rPr>
              <a:t>VVPAT Position Switch</a:t>
            </a:r>
            <a:endParaRPr lang="en-US" sz="1700" dirty="0">
              <a:solidFill>
                <a:srgbClr val="FFFF00"/>
              </a:solidFill>
            </a:endParaRP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 flipV="1">
            <a:off x="7555028" y="3502362"/>
            <a:ext cx="0" cy="227428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84088" tIns="42044" rIns="84088" bIns="42044"/>
          <a:lstStyle/>
          <a:p>
            <a:endParaRPr lang="en-US" dirty="0"/>
          </a:p>
        </p:txBody>
      </p:sp>
      <p:sp>
        <p:nvSpPr>
          <p:cNvPr id="13" name="AutoShape 14"/>
          <p:cNvSpPr>
            <a:spLocks noChangeArrowheads="1"/>
          </p:cNvSpPr>
          <p:nvPr/>
        </p:nvSpPr>
        <p:spPr bwMode="auto">
          <a:xfrm>
            <a:off x="588625" y="5724859"/>
            <a:ext cx="2958457" cy="44018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84088" tIns="42044" rIns="84088" bIns="42044" anchor="ctr"/>
          <a:lstStyle/>
          <a:p>
            <a:pPr>
              <a:spcBef>
                <a:spcPct val="0"/>
              </a:spcBef>
            </a:pPr>
            <a:r>
              <a:rPr lang="en-US" dirty="0">
                <a:solidFill>
                  <a:srgbClr val="FFFF00"/>
                </a:solidFill>
              </a:rPr>
              <a:t>Battery Plug</a:t>
            </a:r>
            <a:endParaRPr lang="en-US" sz="1700" dirty="0">
              <a:solidFill>
                <a:srgbClr val="FFFF00"/>
              </a:solidFill>
            </a:endParaRPr>
          </a:p>
        </p:txBody>
      </p:sp>
      <p:sp>
        <p:nvSpPr>
          <p:cNvPr id="18" name="Line 15"/>
          <p:cNvSpPr>
            <a:spLocks noChangeShapeType="1"/>
          </p:cNvSpPr>
          <p:nvPr/>
        </p:nvSpPr>
        <p:spPr bwMode="auto">
          <a:xfrm flipH="1" flipV="1">
            <a:off x="2199136" y="3135544"/>
            <a:ext cx="0" cy="260534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84088" tIns="42044" rIns="84088" bIns="42044"/>
          <a:lstStyle/>
          <a:p>
            <a:endParaRPr lang="en-US" dirty="0"/>
          </a:p>
        </p:txBody>
      </p:sp>
      <p:sp>
        <p:nvSpPr>
          <p:cNvPr id="19" name="AutoShape 14"/>
          <p:cNvSpPr>
            <a:spLocks noChangeArrowheads="1"/>
          </p:cNvSpPr>
          <p:nvPr/>
        </p:nvSpPr>
        <p:spPr bwMode="auto">
          <a:xfrm>
            <a:off x="6968614" y="4963483"/>
            <a:ext cx="1603356" cy="65341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84088" tIns="42044" rIns="84088" bIns="42044" anchor="ctr"/>
          <a:lstStyle/>
          <a:p>
            <a:pPr>
              <a:spcBef>
                <a:spcPct val="0"/>
              </a:spcBef>
            </a:pPr>
            <a:r>
              <a:rPr lang="en-US" dirty="0">
                <a:solidFill>
                  <a:srgbClr val="FFFF00"/>
                </a:solidFill>
              </a:rPr>
              <a:t>BU interface</a:t>
            </a:r>
            <a:endParaRPr lang="en-US" sz="1700" dirty="0">
              <a:solidFill>
                <a:srgbClr val="FFFF00"/>
              </a:solidFill>
            </a:endParaRPr>
          </a:p>
        </p:txBody>
      </p:sp>
      <p:sp>
        <p:nvSpPr>
          <p:cNvPr id="20" name="Line 15"/>
          <p:cNvSpPr>
            <a:spLocks noChangeShapeType="1"/>
          </p:cNvSpPr>
          <p:nvPr/>
        </p:nvSpPr>
        <p:spPr bwMode="auto">
          <a:xfrm flipH="1" flipV="1">
            <a:off x="7114354" y="3649092"/>
            <a:ext cx="0" cy="129202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84088" tIns="42044" rIns="84088" bIns="42044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43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AVI\Desktop\VVPAT CAMERA  photos\WP_20180508_017 cro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909" y="861262"/>
            <a:ext cx="3534871" cy="464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Rectangle 39"/>
          <p:cNvSpPr>
            <a:spLocks noChangeArrowheads="1"/>
          </p:cNvSpPr>
          <p:nvPr/>
        </p:nvSpPr>
        <p:spPr bwMode="auto">
          <a:xfrm>
            <a:off x="3137969" y="0"/>
            <a:ext cx="2553035" cy="48501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84088" tIns="42044" rIns="84088" bIns="4204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 dirty="0">
                <a:solidFill>
                  <a:srgbClr val="FFFF00"/>
                </a:solidFill>
              </a:rPr>
              <a:t>VVPAT–Rear View</a:t>
            </a:r>
          </a:p>
        </p:txBody>
      </p:sp>
      <p:sp>
        <p:nvSpPr>
          <p:cNvPr id="2063" name="AutoShape 49"/>
          <p:cNvSpPr>
            <a:spLocks noChangeArrowheads="1"/>
          </p:cNvSpPr>
          <p:nvPr/>
        </p:nvSpPr>
        <p:spPr bwMode="auto">
          <a:xfrm>
            <a:off x="667769" y="4497231"/>
            <a:ext cx="3182180" cy="100722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84088" tIns="42044" rIns="84088" bIns="42044" anchor="ctr"/>
          <a:lstStyle/>
          <a:p>
            <a:pPr>
              <a:spcBef>
                <a:spcPct val="0"/>
              </a:spcBef>
            </a:pPr>
            <a:r>
              <a:rPr lang="en-US" dirty="0">
                <a:solidFill>
                  <a:srgbClr val="FFFF00"/>
                </a:solidFill>
              </a:rPr>
              <a:t>Keep know horizontal while</a:t>
            </a:r>
          </a:p>
          <a:p>
            <a:pPr>
              <a:spcBef>
                <a:spcPct val="0"/>
              </a:spcBef>
            </a:pPr>
            <a:r>
              <a:rPr lang="en-US" dirty="0">
                <a:solidFill>
                  <a:srgbClr val="FFFF00"/>
                </a:solidFill>
              </a:rPr>
              <a:t> transporting  VVPAT</a:t>
            </a:r>
          </a:p>
        </p:txBody>
      </p:sp>
      <p:sp>
        <p:nvSpPr>
          <p:cNvPr id="2061" name="AutoShape 46"/>
          <p:cNvSpPr>
            <a:spLocks noChangeArrowheads="1"/>
          </p:cNvSpPr>
          <p:nvPr/>
        </p:nvSpPr>
        <p:spPr bwMode="auto">
          <a:xfrm>
            <a:off x="639825" y="3599044"/>
            <a:ext cx="3182180" cy="70687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square" lIns="84088" tIns="42044" rIns="84088" bIns="42044"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>
                <a:solidFill>
                  <a:srgbClr val="FFFF00"/>
                </a:solidFill>
              </a:rPr>
              <a:t>Keep know vertical while using VVPAT</a:t>
            </a:r>
          </a:p>
        </p:txBody>
      </p:sp>
      <p:sp>
        <p:nvSpPr>
          <p:cNvPr id="24" name="AutoShape 46"/>
          <p:cNvSpPr>
            <a:spLocks noChangeArrowheads="1"/>
          </p:cNvSpPr>
          <p:nvPr/>
        </p:nvSpPr>
        <p:spPr bwMode="auto">
          <a:xfrm>
            <a:off x="639826" y="2982654"/>
            <a:ext cx="3176448" cy="40040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square" lIns="84088" tIns="42044" rIns="84088" bIns="42044"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>
                <a:solidFill>
                  <a:srgbClr val="FFFF00"/>
                </a:solidFill>
              </a:rPr>
              <a:t>Lock-Unlock Knob</a:t>
            </a:r>
          </a:p>
        </p:txBody>
      </p:sp>
      <p:sp>
        <p:nvSpPr>
          <p:cNvPr id="25" name="Line 47"/>
          <p:cNvSpPr>
            <a:spLocks noChangeShapeType="1"/>
          </p:cNvSpPr>
          <p:nvPr/>
        </p:nvSpPr>
        <p:spPr bwMode="auto">
          <a:xfrm flipV="1">
            <a:off x="3848204" y="3196817"/>
            <a:ext cx="243094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84088" tIns="42044" rIns="84088" bIns="42044"/>
          <a:lstStyle/>
          <a:p>
            <a:endParaRPr lang="en-US" dirty="0"/>
          </a:p>
        </p:txBody>
      </p:sp>
      <p:sp>
        <p:nvSpPr>
          <p:cNvPr id="13" name="AutoShape 46"/>
          <p:cNvSpPr>
            <a:spLocks noChangeArrowheads="1"/>
          </p:cNvSpPr>
          <p:nvPr/>
        </p:nvSpPr>
        <p:spPr bwMode="auto">
          <a:xfrm>
            <a:off x="4925909" y="5789540"/>
            <a:ext cx="3534871" cy="40040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square" lIns="84088" tIns="42044" rIns="84088" bIns="42044"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>
                <a:solidFill>
                  <a:srgbClr val="FFFF00"/>
                </a:solidFill>
              </a:rPr>
              <a:t>Stickers for Indication </a:t>
            </a:r>
          </a:p>
        </p:txBody>
      </p:sp>
      <p:sp>
        <p:nvSpPr>
          <p:cNvPr id="14" name="Line 47"/>
          <p:cNvSpPr>
            <a:spLocks noChangeShapeType="1"/>
          </p:cNvSpPr>
          <p:nvPr/>
        </p:nvSpPr>
        <p:spPr bwMode="auto">
          <a:xfrm flipH="1" flipV="1">
            <a:off x="6131310" y="3575727"/>
            <a:ext cx="0" cy="220091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84088" tIns="42044" rIns="84088" bIns="42044"/>
          <a:lstStyle/>
          <a:p>
            <a:endParaRPr lang="en-US" dirty="0"/>
          </a:p>
        </p:txBody>
      </p:sp>
      <p:sp>
        <p:nvSpPr>
          <p:cNvPr id="15" name="Line 47"/>
          <p:cNvSpPr>
            <a:spLocks noChangeShapeType="1"/>
          </p:cNvSpPr>
          <p:nvPr/>
        </p:nvSpPr>
        <p:spPr bwMode="auto">
          <a:xfrm flipH="1" flipV="1">
            <a:off x="7012659" y="3575727"/>
            <a:ext cx="0" cy="220091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84088" tIns="42044" rIns="84088" bIns="42044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90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RAVI\Desktop\VVPAT PICS M3\DSC_4476 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480" y="1313482"/>
            <a:ext cx="3827490" cy="358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RAVI\Desktop\VVPAT PICS M3\DSC_45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31" y="1313482"/>
            <a:ext cx="3333196" cy="358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7" name="Rectangle 34"/>
          <p:cNvSpPr>
            <a:spLocks noChangeArrowheads="1"/>
          </p:cNvSpPr>
          <p:nvPr/>
        </p:nvSpPr>
        <p:spPr bwMode="auto">
          <a:xfrm>
            <a:off x="1491859" y="-1254"/>
            <a:ext cx="5671261" cy="48501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84088" tIns="42044" rIns="84088" bIns="42044">
            <a:spAutoFit/>
          </a:bodyPr>
          <a:lstStyle/>
          <a:p>
            <a:pPr>
              <a:spcBef>
                <a:spcPct val="0"/>
              </a:spcBef>
            </a:pPr>
            <a:r>
              <a:rPr lang="en-US" sz="2600" dirty="0">
                <a:solidFill>
                  <a:srgbClr val="FFFF00"/>
                </a:solidFill>
              </a:rPr>
              <a:t>VVPAT – Opening of Paper Compartment</a:t>
            </a:r>
          </a:p>
        </p:txBody>
      </p:sp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5554768" y="3105022"/>
            <a:ext cx="2508456" cy="2818399"/>
            <a:chOff x="4391" y="-143"/>
            <a:chExt cx="1776" cy="1844"/>
          </a:xfrm>
        </p:grpSpPr>
        <p:sp>
          <p:nvSpPr>
            <p:cNvPr id="42000" name="AutoShape 22"/>
            <p:cNvSpPr>
              <a:spLocks noChangeArrowheads="1"/>
            </p:cNvSpPr>
            <p:nvPr/>
          </p:nvSpPr>
          <p:spPr bwMode="auto">
            <a:xfrm>
              <a:off x="4391" y="1262"/>
              <a:ext cx="1776" cy="439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r>
                <a:rPr lang="en-US" sz="1700" dirty="0">
                  <a:solidFill>
                    <a:srgbClr val="FFFF00"/>
                  </a:solidFill>
                </a:rPr>
                <a:t>Paper Compartment </a:t>
              </a:r>
            </a:p>
            <a:p>
              <a:pPr>
                <a:spcBef>
                  <a:spcPct val="0"/>
                </a:spcBef>
              </a:pPr>
              <a:r>
                <a:rPr lang="en-US" sz="1700" dirty="0">
                  <a:solidFill>
                    <a:srgbClr val="FFFF00"/>
                  </a:solidFill>
                </a:rPr>
                <a:t>after opening</a:t>
              </a:r>
            </a:p>
          </p:txBody>
        </p:sp>
        <p:sp>
          <p:nvSpPr>
            <p:cNvPr id="42001" name="Line 25"/>
            <p:cNvSpPr>
              <a:spLocks noChangeShapeType="1"/>
            </p:cNvSpPr>
            <p:nvPr/>
          </p:nvSpPr>
          <p:spPr bwMode="auto">
            <a:xfrm flipH="1" flipV="1">
              <a:off x="5279" y="-143"/>
              <a:ext cx="0" cy="1399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5" name="Group 43"/>
          <p:cNvGrpSpPr>
            <a:grpSpLocks/>
          </p:cNvGrpSpPr>
          <p:nvPr/>
        </p:nvGrpSpPr>
        <p:grpSpPr bwMode="auto">
          <a:xfrm>
            <a:off x="911010" y="3104975"/>
            <a:ext cx="2508456" cy="2818398"/>
            <a:chOff x="468" y="2056"/>
            <a:chExt cx="1776" cy="1844"/>
          </a:xfrm>
        </p:grpSpPr>
        <p:sp>
          <p:nvSpPr>
            <p:cNvPr id="41994" name="Line 39"/>
            <p:cNvSpPr>
              <a:spLocks noChangeShapeType="1"/>
            </p:cNvSpPr>
            <p:nvPr/>
          </p:nvSpPr>
          <p:spPr bwMode="auto">
            <a:xfrm flipV="1">
              <a:off x="1284" y="2056"/>
              <a:ext cx="0" cy="1399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995" name="AutoShape 21"/>
            <p:cNvSpPr>
              <a:spLocks noChangeArrowheads="1"/>
            </p:cNvSpPr>
            <p:nvPr/>
          </p:nvSpPr>
          <p:spPr bwMode="auto">
            <a:xfrm>
              <a:off x="468" y="3461"/>
              <a:ext cx="1776" cy="439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r>
                <a:rPr lang="en-US" sz="1700" dirty="0">
                  <a:solidFill>
                    <a:srgbClr val="FFFF00"/>
                  </a:solidFill>
                </a:rPr>
                <a:t>Lift  side Latch to </a:t>
              </a:r>
            </a:p>
            <a:p>
              <a:pPr>
                <a:spcBef>
                  <a:spcPct val="0"/>
                </a:spcBef>
              </a:pPr>
              <a:r>
                <a:rPr lang="en-US" sz="1700" dirty="0">
                  <a:solidFill>
                    <a:srgbClr val="FFFF00"/>
                  </a:solidFill>
                </a:rPr>
                <a:t>open Compartment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130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RAVI\Desktop\VVPAT PICS M3\DSC_4540 cop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670" y="1679147"/>
            <a:ext cx="2372864" cy="267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RAVI\Desktop\VVPAT PICS M3\DSC_4544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445" y="1679147"/>
            <a:ext cx="2529862" cy="267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RAVI\Desktop\VVPAT PICS M3\DSC_4537 cop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41" y="1679147"/>
            <a:ext cx="2579077" cy="267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87" name="Text Box 23"/>
          <p:cNvSpPr txBox="1">
            <a:spLocks noChangeArrowheads="1"/>
          </p:cNvSpPr>
          <p:nvPr/>
        </p:nvSpPr>
        <p:spPr bwMode="auto">
          <a:xfrm>
            <a:off x="881349" y="807004"/>
            <a:ext cx="8118584" cy="499792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lIns="84088" tIns="42044" rIns="84088" bIns="42044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600" dirty="0">
                <a:solidFill>
                  <a:srgbClr val="FFFF99"/>
                </a:solidFill>
              </a:rPr>
              <a:t>Loading of Paper Rolls</a:t>
            </a:r>
          </a:p>
        </p:txBody>
      </p:sp>
      <p:sp>
        <p:nvSpPr>
          <p:cNvPr id="4102" name="Rectangle 38"/>
          <p:cNvSpPr>
            <a:spLocks noChangeArrowheads="1"/>
          </p:cNvSpPr>
          <p:nvPr/>
        </p:nvSpPr>
        <p:spPr bwMode="auto">
          <a:xfrm>
            <a:off x="3983725" y="0"/>
            <a:ext cx="1024796" cy="48501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84088" tIns="42044" rIns="84088" bIns="42044">
            <a:spAutoFit/>
          </a:bodyPr>
          <a:lstStyle/>
          <a:p>
            <a:pPr>
              <a:spcBef>
                <a:spcPct val="0"/>
              </a:spcBef>
            </a:pPr>
            <a:r>
              <a:rPr lang="en-US" sz="2600" dirty="0">
                <a:solidFill>
                  <a:srgbClr val="FFFF00"/>
                </a:solidFill>
              </a:rPr>
              <a:t>VVPAT</a:t>
            </a:r>
          </a:p>
        </p:txBody>
      </p:sp>
      <p:grpSp>
        <p:nvGrpSpPr>
          <p:cNvPr id="2" name="Group 62"/>
          <p:cNvGrpSpPr>
            <a:grpSpLocks/>
          </p:cNvGrpSpPr>
          <p:nvPr/>
        </p:nvGrpSpPr>
        <p:grpSpPr bwMode="auto">
          <a:xfrm>
            <a:off x="368641" y="3942548"/>
            <a:ext cx="2101679" cy="2000696"/>
            <a:chOff x="240" y="2160"/>
            <a:chExt cx="1488" cy="1309"/>
          </a:xfrm>
        </p:grpSpPr>
        <p:sp>
          <p:nvSpPr>
            <p:cNvPr id="4123" name="AutoShape 25"/>
            <p:cNvSpPr>
              <a:spLocks noChangeArrowheads="1"/>
            </p:cNvSpPr>
            <p:nvPr/>
          </p:nvSpPr>
          <p:spPr bwMode="auto">
            <a:xfrm>
              <a:off x="240" y="2797"/>
              <a:ext cx="1488" cy="672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r>
                <a:rPr lang="en-US" sz="1700" dirty="0">
                  <a:solidFill>
                    <a:srgbClr val="FFFF00"/>
                  </a:solidFill>
                </a:rPr>
                <a:t>Insert spindle into </a:t>
              </a:r>
            </a:p>
            <a:p>
              <a:pPr>
                <a:spcBef>
                  <a:spcPct val="0"/>
                </a:spcBef>
              </a:pPr>
              <a:r>
                <a:rPr lang="en-US" sz="1700" dirty="0">
                  <a:solidFill>
                    <a:srgbClr val="FFFF00"/>
                  </a:solidFill>
                </a:rPr>
                <a:t>Paper Roll</a:t>
              </a:r>
            </a:p>
          </p:txBody>
        </p:sp>
        <p:sp>
          <p:nvSpPr>
            <p:cNvPr id="4124" name="Line 26"/>
            <p:cNvSpPr>
              <a:spLocks noChangeShapeType="1"/>
            </p:cNvSpPr>
            <p:nvPr/>
          </p:nvSpPr>
          <p:spPr bwMode="auto">
            <a:xfrm flipV="1">
              <a:off x="981" y="2160"/>
              <a:ext cx="0" cy="63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3" name="Group 61"/>
          <p:cNvGrpSpPr>
            <a:grpSpLocks/>
          </p:cNvGrpSpPr>
          <p:nvPr/>
        </p:nvGrpSpPr>
        <p:grpSpPr bwMode="auto">
          <a:xfrm>
            <a:off x="2779641" y="3574964"/>
            <a:ext cx="3389805" cy="2367516"/>
            <a:chOff x="1968" y="2339"/>
            <a:chExt cx="2400" cy="1549"/>
          </a:xfrm>
        </p:grpSpPr>
        <p:sp>
          <p:nvSpPr>
            <p:cNvPr id="4120" name="Line 28"/>
            <p:cNvSpPr>
              <a:spLocks noChangeShapeType="1"/>
            </p:cNvSpPr>
            <p:nvPr/>
          </p:nvSpPr>
          <p:spPr bwMode="auto">
            <a:xfrm flipV="1">
              <a:off x="3332" y="2339"/>
              <a:ext cx="1" cy="87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21" name="AutoShape 27"/>
            <p:cNvSpPr>
              <a:spLocks noChangeArrowheads="1"/>
            </p:cNvSpPr>
            <p:nvPr/>
          </p:nvSpPr>
          <p:spPr bwMode="auto">
            <a:xfrm>
              <a:off x="1968" y="3216"/>
              <a:ext cx="2400" cy="672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ct val="0"/>
                </a:spcBef>
              </a:pPr>
              <a:r>
                <a:rPr lang="en-US" sz="1700" dirty="0">
                  <a:solidFill>
                    <a:srgbClr val="FFFF00"/>
                  </a:solidFill>
                </a:rPr>
                <a:t>Press down Paper Roll into space provided</a:t>
              </a:r>
            </a:p>
          </p:txBody>
        </p:sp>
      </p:grpSp>
      <p:grpSp>
        <p:nvGrpSpPr>
          <p:cNvPr id="5" name="Group 37"/>
          <p:cNvGrpSpPr>
            <a:grpSpLocks/>
          </p:cNvGrpSpPr>
          <p:nvPr/>
        </p:nvGrpSpPr>
        <p:grpSpPr bwMode="auto">
          <a:xfrm>
            <a:off x="6333620" y="3223304"/>
            <a:ext cx="2170888" cy="2719176"/>
            <a:chOff x="4462" y="2035"/>
            <a:chExt cx="1537" cy="1525"/>
          </a:xfrm>
        </p:grpSpPr>
        <p:sp>
          <p:nvSpPr>
            <p:cNvPr id="4115" name="AutoShape 32"/>
            <p:cNvSpPr>
              <a:spLocks noChangeArrowheads="1"/>
            </p:cNvSpPr>
            <p:nvPr/>
          </p:nvSpPr>
          <p:spPr bwMode="auto">
            <a:xfrm>
              <a:off x="4462" y="2984"/>
              <a:ext cx="1537" cy="57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r>
                <a:rPr lang="en-US" sz="1700" dirty="0">
                  <a:solidFill>
                    <a:srgbClr val="FFFF00"/>
                  </a:solidFill>
                </a:rPr>
                <a:t>Insert Paper into </a:t>
              </a:r>
            </a:p>
            <a:p>
              <a:pPr>
                <a:spcBef>
                  <a:spcPct val="0"/>
                </a:spcBef>
              </a:pPr>
              <a:r>
                <a:rPr lang="en-US" sz="1700" dirty="0">
                  <a:solidFill>
                    <a:srgbClr val="FFFF00"/>
                  </a:solidFill>
                </a:rPr>
                <a:t>Paper Guide</a:t>
              </a:r>
            </a:p>
          </p:txBody>
        </p:sp>
        <p:sp>
          <p:nvSpPr>
            <p:cNvPr id="4116" name="Line 33"/>
            <p:cNvSpPr>
              <a:spLocks noChangeShapeType="1"/>
            </p:cNvSpPr>
            <p:nvPr/>
          </p:nvSpPr>
          <p:spPr bwMode="auto">
            <a:xfrm flipH="1" flipV="1">
              <a:off x="5155" y="2035"/>
              <a:ext cx="24" cy="96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634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RAVI\Desktop\VVPAT CAMERA  photos\WP_20180509_059 cro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64" y="1154718"/>
            <a:ext cx="3341411" cy="225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6436" y="9171"/>
            <a:ext cx="7771129" cy="577741"/>
          </a:xfrm>
          <a:solidFill>
            <a:schemeClr val="accent4">
              <a:lumMod val="40000"/>
              <a:lumOff val="60000"/>
            </a:schemeClr>
          </a:solidFill>
          <a:ln>
            <a:miter lim="800000"/>
            <a:headEnd/>
            <a:tailEnd/>
          </a:ln>
        </p:spPr>
        <p:txBody>
          <a:bodyPr vert="horz" wrap="square" lIns="84088" tIns="42044" rIns="84088" bIns="42044" numCol="1" anchor="t" anchorCtr="0" compatLnSpc="1">
            <a:prstTxWarp prst="textNoShape">
              <a:avLst/>
            </a:prstTxWarp>
          </a:bodyPr>
          <a:lstStyle/>
          <a:p>
            <a:r>
              <a:rPr lang="en-US" sz="2900" dirty="0">
                <a:solidFill>
                  <a:srgbClr val="FFFF00"/>
                </a:solidFill>
              </a:rPr>
              <a:t>VVPAT Connection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980" y="1154719"/>
            <a:ext cx="3677939" cy="2255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84" y="4309367"/>
            <a:ext cx="3483025" cy="198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AutoShape 43"/>
          <p:cNvSpPr>
            <a:spLocks noChangeArrowheads="1"/>
          </p:cNvSpPr>
          <p:nvPr/>
        </p:nvSpPr>
        <p:spPr bwMode="auto">
          <a:xfrm>
            <a:off x="98840" y="3625508"/>
            <a:ext cx="4271155" cy="39341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square" lIns="84088" tIns="42044" rIns="84088" bIns="42044"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IN" sz="1700" dirty="0">
                <a:solidFill>
                  <a:srgbClr val="FFFF00"/>
                </a:solidFill>
              </a:rPr>
              <a:t>Open connector compartment of VVPAT</a:t>
            </a:r>
            <a:endParaRPr lang="en-US" sz="1700" dirty="0">
              <a:solidFill>
                <a:srgbClr val="FFFF00"/>
              </a:solidFill>
            </a:endParaRPr>
          </a:p>
        </p:txBody>
      </p:sp>
      <p:cxnSp>
        <p:nvCxnSpPr>
          <p:cNvPr id="12" name="Straight Arrow Connector 11"/>
          <p:cNvCxnSpPr>
            <a:stCxn id="11" idx="0"/>
          </p:cNvCxnSpPr>
          <p:nvPr/>
        </p:nvCxnSpPr>
        <p:spPr bwMode="auto">
          <a:xfrm flipV="1">
            <a:off x="2234417" y="2695361"/>
            <a:ext cx="0" cy="930148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AutoShape 43"/>
          <p:cNvSpPr>
            <a:spLocks noChangeArrowheads="1"/>
          </p:cNvSpPr>
          <p:nvPr/>
        </p:nvSpPr>
        <p:spPr bwMode="auto">
          <a:xfrm>
            <a:off x="4707592" y="3527155"/>
            <a:ext cx="4271155" cy="9835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square" lIns="84088" tIns="42044" rIns="84088" bIns="42044"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IN" sz="1700" dirty="0">
                <a:solidFill>
                  <a:srgbClr val="FFFF00"/>
                </a:solidFill>
              </a:rPr>
              <a:t>Connect cable from Ballot Unit to BU Interface connector matching the coloured latches (red/black connector) </a:t>
            </a:r>
            <a:endParaRPr lang="en-US" sz="1700" dirty="0">
              <a:solidFill>
                <a:srgbClr val="FFFF00"/>
              </a:solidFill>
            </a:endParaRPr>
          </a:p>
        </p:txBody>
      </p:sp>
      <p:sp>
        <p:nvSpPr>
          <p:cNvPr id="16" name="AutoShape 43"/>
          <p:cNvSpPr>
            <a:spLocks noChangeArrowheads="1"/>
          </p:cNvSpPr>
          <p:nvPr/>
        </p:nvSpPr>
        <p:spPr bwMode="auto">
          <a:xfrm>
            <a:off x="4730334" y="4812597"/>
            <a:ext cx="4271155" cy="9835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square" lIns="84088" tIns="42044" rIns="84088" bIns="42044"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IN" sz="1700" dirty="0">
                <a:solidFill>
                  <a:srgbClr val="FFFF00"/>
                </a:solidFill>
              </a:rPr>
              <a:t>Connect VVPAT cable to BU interface connector of Control Unit matching the coloured latches (red/black connector) </a:t>
            </a:r>
            <a:endParaRPr lang="en-US" sz="1700" dirty="0">
              <a:solidFill>
                <a:srgbClr val="FFFF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7216048" y="2889753"/>
            <a:ext cx="0" cy="637402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flipH="1" flipV="1">
            <a:off x="2605913" y="5304364"/>
            <a:ext cx="2124421" cy="1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83744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2" name="Rectangle 1028"/>
          <p:cNvSpPr>
            <a:spLocks noChangeArrowheads="1"/>
          </p:cNvSpPr>
          <p:nvPr/>
        </p:nvSpPr>
        <p:spPr bwMode="auto">
          <a:xfrm>
            <a:off x="1364397" y="880368"/>
            <a:ext cx="6974525" cy="51202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84085" tIns="42043" rIns="84085" bIns="42043" anchor="ctr"/>
          <a:lstStyle/>
          <a:p>
            <a:pPr>
              <a:spcBef>
                <a:spcPct val="0"/>
              </a:spcBef>
              <a:defRPr/>
            </a:pPr>
            <a:r>
              <a:rPr lang="en-US" sz="2600" dirty="0">
                <a:solidFill>
                  <a:srgbClr val="FFFF99"/>
                </a:solidFill>
              </a:rPr>
              <a:t>VVPAT setup with CU and BU</a:t>
            </a:r>
          </a:p>
        </p:txBody>
      </p:sp>
      <p:sp>
        <p:nvSpPr>
          <p:cNvPr id="6149" name="Rectangle 1038"/>
          <p:cNvSpPr>
            <a:spLocks noChangeArrowheads="1"/>
          </p:cNvSpPr>
          <p:nvPr/>
        </p:nvSpPr>
        <p:spPr bwMode="auto">
          <a:xfrm>
            <a:off x="3980900" y="9631"/>
            <a:ext cx="1024796" cy="48501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84088" tIns="42044" rIns="84088" bIns="42044">
            <a:spAutoFit/>
          </a:bodyPr>
          <a:lstStyle/>
          <a:p>
            <a:pPr>
              <a:spcBef>
                <a:spcPct val="0"/>
              </a:spcBef>
            </a:pPr>
            <a:r>
              <a:rPr lang="en-US" sz="2600" dirty="0">
                <a:solidFill>
                  <a:srgbClr val="FFFF00"/>
                </a:solidFill>
              </a:rPr>
              <a:t>VVPAT</a:t>
            </a:r>
          </a:p>
        </p:txBody>
      </p:sp>
      <p:pic>
        <p:nvPicPr>
          <p:cNvPr id="5122" name="Picture 2" descr="C:\Users\RAVI\Desktop\VVPAT PICS M3\DSC_46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22" y="1668265"/>
            <a:ext cx="7986381" cy="392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85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 \Photos\Binder1_Page_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18448"/>
            <a:ext cx="8515102" cy="399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Components of EVM</a:t>
            </a:r>
          </a:p>
        </p:txBody>
      </p:sp>
    </p:spTree>
    <p:extLst>
      <p:ext uri="{BB962C8B-B14F-4D97-AF65-F5344CB8AC3E}">
        <p14:creationId xmlns:p14="http://schemas.microsoft.com/office/powerpoint/2010/main" val="224669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1026"/>
          <p:cNvSpPr>
            <a:spLocks noChangeArrowheads="1"/>
          </p:cNvSpPr>
          <p:nvPr/>
        </p:nvSpPr>
        <p:spPr bwMode="auto">
          <a:xfrm>
            <a:off x="686436" y="0"/>
            <a:ext cx="7771129" cy="7336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84088" tIns="42044" rIns="84088" bIns="42044"/>
          <a:lstStyle/>
          <a:p>
            <a:pPr defTabSz="913875">
              <a:spcBef>
                <a:spcPct val="0"/>
              </a:spcBef>
            </a:pPr>
            <a:r>
              <a:rPr lang="en-US" sz="3600" dirty="0">
                <a:solidFill>
                  <a:srgbClr val="FFFF00"/>
                </a:solidFill>
              </a:rPr>
              <a:t>EVM – Seals/Tags used</a:t>
            </a:r>
          </a:p>
        </p:txBody>
      </p:sp>
      <p:grpSp>
        <p:nvGrpSpPr>
          <p:cNvPr id="2" name="Group 1038"/>
          <p:cNvGrpSpPr>
            <a:grpSpLocks/>
          </p:cNvGrpSpPr>
          <p:nvPr/>
        </p:nvGrpSpPr>
        <p:grpSpPr bwMode="auto">
          <a:xfrm>
            <a:off x="203389" y="807004"/>
            <a:ext cx="3721724" cy="1687371"/>
            <a:chOff x="336" y="624"/>
            <a:chExt cx="2635" cy="1104"/>
          </a:xfrm>
        </p:grpSpPr>
        <p:sp>
          <p:nvSpPr>
            <p:cNvPr id="26668" name="AutoShape 1027"/>
            <p:cNvSpPr>
              <a:spLocks noChangeArrowheads="1"/>
            </p:cNvSpPr>
            <p:nvPr/>
          </p:nvSpPr>
          <p:spPr bwMode="auto">
            <a:xfrm>
              <a:off x="348" y="624"/>
              <a:ext cx="2544" cy="1104"/>
            </a:xfrm>
            <a:prstGeom prst="homePlate">
              <a:avLst>
                <a:gd name="adj" fmla="val 57609"/>
              </a:avLst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9432" tIns="49716" rIns="99432" bIns="49716" anchor="ctr"/>
            <a:lstStyle/>
            <a:p>
              <a:pPr defTabSz="913875">
                <a:spcBef>
                  <a:spcPct val="0"/>
                </a:spcBef>
              </a:pPr>
              <a:endParaRPr lang="en-US" b="0">
                <a:solidFill>
                  <a:schemeClr val="tx1"/>
                </a:solidFill>
              </a:endParaRPr>
            </a:p>
          </p:txBody>
        </p:sp>
        <p:sp>
          <p:nvSpPr>
            <p:cNvPr id="26669" name="AutoShape 1029"/>
            <p:cNvSpPr>
              <a:spLocks noChangeArrowheads="1"/>
            </p:cNvSpPr>
            <p:nvPr/>
          </p:nvSpPr>
          <p:spPr bwMode="auto">
            <a:xfrm>
              <a:off x="2655" y="1096"/>
              <a:ext cx="112" cy="12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086 w 21600"/>
                <a:gd name="T25" fmla="*/ 3181 h 21600"/>
                <a:gd name="T26" fmla="*/ 18514 w 21600"/>
                <a:gd name="T27" fmla="*/ 1841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CC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9432" tIns="49716" rIns="99432" bIns="49716" anchor="ctr"/>
            <a:lstStyle/>
            <a:p>
              <a:endParaRPr lang="en-US"/>
            </a:p>
          </p:txBody>
        </p:sp>
        <p:sp>
          <p:nvSpPr>
            <p:cNvPr id="26670" name="Freeform 1030"/>
            <p:cNvSpPr>
              <a:spLocks/>
            </p:cNvSpPr>
            <p:nvPr/>
          </p:nvSpPr>
          <p:spPr bwMode="auto">
            <a:xfrm>
              <a:off x="2460" y="720"/>
              <a:ext cx="511" cy="432"/>
            </a:xfrm>
            <a:custGeom>
              <a:avLst/>
              <a:gdLst>
                <a:gd name="T0" fmla="*/ 1 w 1320"/>
                <a:gd name="T1" fmla="*/ 1 h 1128"/>
                <a:gd name="T2" fmla="*/ 2 w 1320"/>
                <a:gd name="T3" fmla="*/ 1 h 1128"/>
                <a:gd name="T4" fmla="*/ 0 w 1320"/>
                <a:gd name="T5" fmla="*/ 1 h 1128"/>
                <a:gd name="T6" fmla="*/ 1 w 1320"/>
                <a:gd name="T7" fmla="*/ 0 h 1128"/>
                <a:gd name="T8" fmla="*/ 1 w 1320"/>
                <a:gd name="T9" fmla="*/ 0 h 11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20"/>
                <a:gd name="T16" fmla="*/ 0 h 1128"/>
                <a:gd name="T17" fmla="*/ 1320 w 1320"/>
                <a:gd name="T18" fmla="*/ 1128 h 11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20" h="1128">
                  <a:moveTo>
                    <a:pt x="648" y="1128"/>
                  </a:moveTo>
                  <a:cubicBezTo>
                    <a:pt x="984" y="888"/>
                    <a:pt x="1320" y="648"/>
                    <a:pt x="1224" y="600"/>
                  </a:cubicBezTo>
                  <a:cubicBezTo>
                    <a:pt x="1128" y="552"/>
                    <a:pt x="144" y="920"/>
                    <a:pt x="72" y="840"/>
                  </a:cubicBezTo>
                  <a:cubicBezTo>
                    <a:pt x="0" y="760"/>
                    <a:pt x="656" y="240"/>
                    <a:pt x="792" y="120"/>
                  </a:cubicBezTo>
                  <a:cubicBezTo>
                    <a:pt x="928" y="0"/>
                    <a:pt x="908" y="60"/>
                    <a:pt x="888" y="120"/>
                  </a:cubicBezTo>
                </a:path>
              </a:pathLst>
            </a:custGeom>
            <a:noFill/>
            <a:ln w="571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1" name="Oval 1031"/>
            <p:cNvSpPr>
              <a:spLocks noChangeArrowheads="1"/>
            </p:cNvSpPr>
            <p:nvPr/>
          </p:nvSpPr>
          <p:spPr bwMode="auto">
            <a:xfrm>
              <a:off x="2674" y="1133"/>
              <a:ext cx="74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9432" tIns="49716" rIns="99432" bIns="49716" anchor="ctr"/>
            <a:lstStyle/>
            <a:p>
              <a:pPr defTabSz="913875" eaLnBrk="0" hangingPunct="0">
                <a:spcBef>
                  <a:spcPct val="0"/>
                </a:spcBef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26672" name="Rectangle 1028"/>
            <p:cNvSpPr>
              <a:spLocks noChangeArrowheads="1"/>
            </p:cNvSpPr>
            <p:nvPr/>
          </p:nvSpPr>
          <p:spPr bwMode="auto">
            <a:xfrm>
              <a:off x="336" y="655"/>
              <a:ext cx="2160" cy="1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9432" tIns="49716" rIns="99432" bIns="49716">
              <a:spAutoFit/>
            </a:bodyPr>
            <a:lstStyle/>
            <a:p>
              <a:pPr defTabSz="913875" eaLnBrk="0" hangingPunct="0">
                <a:lnSpc>
                  <a:spcPct val="90000"/>
                </a:lnSpc>
                <a:spcBef>
                  <a:spcPct val="0"/>
                </a:spcBef>
              </a:pPr>
              <a:r>
                <a:rPr lang="en-US" sz="900"/>
                <a:t>Election To: (Lok Sabha or Legislative Assembly)</a:t>
              </a:r>
              <a:br>
                <a:rPr lang="en-US" sz="900"/>
              </a:br>
              <a:r>
                <a:rPr lang="en-US" sz="900"/>
                <a:t/>
              </a:r>
              <a:br>
                <a:rPr lang="en-US" sz="900"/>
              </a:br>
              <a:r>
                <a:rPr lang="en-US" sz="900"/>
                <a:t>From: (No. and Name of)</a:t>
              </a:r>
            </a:p>
            <a:p>
              <a:pPr defTabSz="913875" eaLnBrk="0" hangingPunct="0">
                <a:lnSpc>
                  <a:spcPct val="90000"/>
                </a:lnSpc>
                <a:spcBef>
                  <a:spcPct val="0"/>
                </a:spcBef>
              </a:pPr>
              <a:r>
                <a:rPr lang="en-US" sz="900"/>
                <a:t>Constituency</a:t>
              </a:r>
              <a:br>
                <a:rPr lang="en-US" sz="900"/>
              </a:br>
              <a:r>
                <a:rPr lang="en-US" sz="900"/>
                <a:t/>
              </a:r>
              <a:br>
                <a:rPr lang="en-US" sz="900"/>
              </a:br>
              <a:r>
                <a:rPr lang="en-US" sz="900"/>
                <a:t>Control Unit/ Balloting Unit No.: (ID number)</a:t>
              </a:r>
              <a:br>
                <a:rPr lang="en-US" sz="900"/>
              </a:br>
              <a:r>
                <a:rPr lang="en-US" sz="900"/>
                <a:t/>
              </a:r>
              <a:br>
                <a:rPr lang="en-US" sz="900"/>
              </a:br>
              <a:r>
                <a:rPr lang="en-US" sz="900"/>
                <a:t>Serial No. &amp; Name of</a:t>
              </a:r>
              <a:br>
                <a:rPr lang="en-US" sz="900"/>
              </a:br>
              <a:r>
                <a:rPr lang="en-US" sz="900"/>
                <a:t>Polling Station Where Used  ……..…….… …</a:t>
              </a:r>
              <a:br>
                <a:rPr lang="en-US" sz="900"/>
              </a:br>
              <a:r>
                <a:rPr lang="en-US" sz="900"/>
                <a:t/>
              </a:r>
              <a:br>
                <a:rPr lang="en-US" sz="900"/>
              </a:br>
              <a:r>
                <a:rPr lang="en-US" sz="900"/>
                <a:t>Date of Poll:………………………………………</a:t>
              </a:r>
              <a:r>
                <a:rPr lang="en-US" sz="1100"/>
                <a:t/>
              </a:r>
              <a:br>
                <a:rPr lang="en-US" sz="1100"/>
              </a:br>
              <a:endParaRPr lang="en-US" sz="1100"/>
            </a:p>
          </p:txBody>
        </p:sp>
      </p:grpSp>
      <p:sp>
        <p:nvSpPr>
          <p:cNvPr id="355341" name="Rectangle 1037" descr="70%"/>
          <p:cNvSpPr>
            <a:spLocks noChangeArrowheads="1"/>
          </p:cNvSpPr>
          <p:nvPr/>
        </p:nvSpPr>
        <p:spPr bwMode="auto">
          <a:xfrm>
            <a:off x="203388" y="2714465"/>
            <a:ext cx="4203359" cy="513548"/>
          </a:xfrm>
          <a:prstGeom prst="rect">
            <a:avLst/>
          </a:prstGeom>
          <a:pattFill prst="pct70">
            <a:fgClr>
              <a:schemeClr val="accent1"/>
            </a:fgClr>
            <a:bgClr>
              <a:srgbClr val="FFFFFF"/>
            </a:bgClr>
          </a:patt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 wrap="none" lIns="84088" tIns="42044" rIns="84088" bIns="42044" anchor="ctr"/>
          <a:lstStyle/>
          <a:p>
            <a:endParaRPr lang="en-GB"/>
          </a:p>
        </p:txBody>
      </p:sp>
      <p:grpSp>
        <p:nvGrpSpPr>
          <p:cNvPr id="3" name="Group 1076"/>
          <p:cNvGrpSpPr>
            <a:grpSpLocks/>
          </p:cNvGrpSpPr>
          <p:nvPr/>
        </p:nvGrpSpPr>
        <p:grpSpPr bwMode="auto">
          <a:xfrm>
            <a:off x="203388" y="3191331"/>
            <a:ext cx="1898291" cy="1357233"/>
            <a:chOff x="144" y="2088"/>
            <a:chExt cx="1344" cy="888"/>
          </a:xfrm>
        </p:grpSpPr>
        <p:grpSp>
          <p:nvGrpSpPr>
            <p:cNvPr id="26665" name="Group 1050"/>
            <p:cNvGrpSpPr>
              <a:grpSpLocks/>
            </p:cNvGrpSpPr>
            <p:nvPr/>
          </p:nvGrpSpPr>
          <p:grpSpPr bwMode="auto">
            <a:xfrm>
              <a:off x="192" y="2256"/>
              <a:ext cx="1248" cy="720"/>
              <a:chOff x="192" y="2256"/>
              <a:chExt cx="1527" cy="864"/>
            </a:xfrm>
          </p:grpSpPr>
          <p:graphicFrame>
            <p:nvGraphicFramePr>
              <p:cNvPr id="26626" name="Object 1024"/>
              <p:cNvGraphicFramePr>
                <a:graphicFrameLocks noChangeAspect="1"/>
              </p:cNvGraphicFramePr>
              <p:nvPr/>
            </p:nvGraphicFramePr>
            <p:xfrm>
              <a:off x="192" y="2256"/>
              <a:ext cx="671" cy="86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00" name="Photo Editor Photo" r:id="rId3" imgW="1504762" imgH="1924319" progId="">
                      <p:embed/>
                    </p:oleObj>
                  </mc:Choice>
                  <mc:Fallback>
                    <p:oleObj name="Photo Editor Photo" r:id="rId3" imgW="1504762" imgH="1924319" progId="">
                      <p:embed/>
                      <p:pic>
                        <p:nvPicPr>
                          <p:cNvPr id="0" name="Picture 2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lum contrast="-12000"/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2" y="2256"/>
                            <a:ext cx="671" cy="864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627" name="Object 1025"/>
              <p:cNvGraphicFramePr>
                <a:graphicFrameLocks noChangeAspect="1"/>
              </p:cNvGraphicFramePr>
              <p:nvPr/>
            </p:nvGraphicFramePr>
            <p:xfrm>
              <a:off x="1015" y="2256"/>
              <a:ext cx="704" cy="85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01" name="Photo Editor Photo" r:id="rId5" imgW="1504762" imgH="1924319" progId="">
                      <p:embed/>
                    </p:oleObj>
                  </mc:Choice>
                  <mc:Fallback>
                    <p:oleObj name="Photo Editor Photo" r:id="rId5" imgW="1504762" imgH="1924319" progId="">
                      <p:embed/>
                      <p:pic>
                        <p:nvPicPr>
                          <p:cNvPr id="0" name="Picture 2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lum contrast="-12000"/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015" y="2256"/>
                            <a:ext cx="704" cy="85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6666" name="Text Box 1063"/>
            <p:cNvSpPr txBox="1">
              <a:spLocks noChangeArrowheads="1"/>
            </p:cNvSpPr>
            <p:nvPr/>
          </p:nvSpPr>
          <p:spPr bwMode="auto">
            <a:xfrm>
              <a:off x="144" y="2088"/>
              <a:ext cx="62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500">
                  <a:solidFill>
                    <a:srgbClr val="663300"/>
                  </a:solidFill>
                </a:rPr>
                <a:t>Front</a:t>
              </a:r>
            </a:p>
          </p:txBody>
        </p:sp>
        <p:sp>
          <p:nvSpPr>
            <p:cNvPr id="26667" name="Text Box 1064"/>
            <p:cNvSpPr txBox="1">
              <a:spLocks noChangeArrowheads="1"/>
            </p:cNvSpPr>
            <p:nvPr/>
          </p:nvSpPr>
          <p:spPr bwMode="auto">
            <a:xfrm>
              <a:off x="864" y="2088"/>
              <a:ext cx="62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500">
                  <a:solidFill>
                    <a:srgbClr val="663300"/>
                  </a:solidFill>
                </a:rPr>
                <a:t>Rear</a:t>
              </a:r>
            </a:p>
          </p:txBody>
        </p:sp>
      </p:grpSp>
      <p:grpSp>
        <p:nvGrpSpPr>
          <p:cNvPr id="5" name="Group 1079"/>
          <p:cNvGrpSpPr>
            <a:grpSpLocks/>
          </p:cNvGrpSpPr>
          <p:nvPr/>
        </p:nvGrpSpPr>
        <p:grpSpPr bwMode="auto">
          <a:xfrm>
            <a:off x="2033883" y="3668197"/>
            <a:ext cx="6915203" cy="733639"/>
            <a:chOff x="1440" y="2400"/>
            <a:chExt cx="4896" cy="480"/>
          </a:xfrm>
        </p:grpSpPr>
        <p:sp>
          <p:nvSpPr>
            <p:cNvPr id="26663" name="AutoShape 1043"/>
            <p:cNvSpPr>
              <a:spLocks noChangeArrowheads="1"/>
            </p:cNvSpPr>
            <p:nvPr/>
          </p:nvSpPr>
          <p:spPr bwMode="auto">
            <a:xfrm>
              <a:off x="3366" y="2400"/>
              <a:ext cx="2970" cy="48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ct val="0"/>
                </a:spcBef>
              </a:pPr>
              <a:r>
                <a:rPr lang="en-US" sz="2200" dirty="0">
                  <a:solidFill>
                    <a:srgbClr val="FFFF00"/>
                  </a:solidFill>
                </a:rPr>
                <a:t>Special tag for sealing Result section inner compartment</a:t>
              </a:r>
            </a:p>
          </p:txBody>
        </p:sp>
        <p:sp>
          <p:nvSpPr>
            <p:cNvPr id="26664" name="Line 1067"/>
            <p:cNvSpPr>
              <a:spLocks noChangeShapeType="1"/>
            </p:cNvSpPr>
            <p:nvPr/>
          </p:nvSpPr>
          <p:spPr bwMode="auto">
            <a:xfrm flipH="1">
              <a:off x="1440" y="2640"/>
              <a:ext cx="1920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1078"/>
          <p:cNvGrpSpPr>
            <a:grpSpLocks/>
          </p:cNvGrpSpPr>
          <p:nvPr/>
        </p:nvGrpSpPr>
        <p:grpSpPr bwMode="auto">
          <a:xfrm>
            <a:off x="4406747" y="2567738"/>
            <a:ext cx="4542339" cy="733639"/>
            <a:chOff x="3120" y="1680"/>
            <a:chExt cx="3216" cy="480"/>
          </a:xfrm>
        </p:grpSpPr>
        <p:sp>
          <p:nvSpPr>
            <p:cNvPr id="26661" name="AutoShape 1039"/>
            <p:cNvSpPr>
              <a:spLocks noChangeArrowheads="1"/>
            </p:cNvSpPr>
            <p:nvPr/>
          </p:nvSpPr>
          <p:spPr bwMode="auto">
            <a:xfrm>
              <a:off x="3366" y="1680"/>
              <a:ext cx="2970" cy="48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ct val="0"/>
                </a:spcBef>
              </a:pPr>
              <a:r>
                <a:rPr lang="en-US" sz="2200" dirty="0">
                  <a:solidFill>
                    <a:srgbClr val="FFFF00"/>
                  </a:solidFill>
                </a:rPr>
                <a:t>Green Paper seal for sealing Result and Print windows</a:t>
              </a:r>
            </a:p>
          </p:txBody>
        </p:sp>
        <p:sp>
          <p:nvSpPr>
            <p:cNvPr id="26662" name="Line 1068"/>
            <p:cNvSpPr>
              <a:spLocks noChangeShapeType="1"/>
            </p:cNvSpPr>
            <p:nvPr/>
          </p:nvSpPr>
          <p:spPr bwMode="auto">
            <a:xfrm flipH="1">
              <a:off x="3120" y="1920"/>
              <a:ext cx="240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1077"/>
          <p:cNvGrpSpPr>
            <a:grpSpLocks/>
          </p:cNvGrpSpPr>
          <p:nvPr/>
        </p:nvGrpSpPr>
        <p:grpSpPr bwMode="auto">
          <a:xfrm>
            <a:off x="3796582" y="807003"/>
            <a:ext cx="5152504" cy="1614007"/>
            <a:chOff x="2688" y="528"/>
            <a:chExt cx="3648" cy="1056"/>
          </a:xfrm>
        </p:grpSpPr>
        <p:sp>
          <p:nvSpPr>
            <p:cNvPr id="26659" name="AutoShape 1036"/>
            <p:cNvSpPr>
              <a:spLocks noChangeArrowheads="1"/>
            </p:cNvSpPr>
            <p:nvPr/>
          </p:nvSpPr>
          <p:spPr bwMode="auto">
            <a:xfrm>
              <a:off x="4848" y="528"/>
              <a:ext cx="1488" cy="105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ct val="0"/>
                </a:spcBef>
              </a:pPr>
              <a:r>
                <a:rPr lang="en-US" sz="2200" dirty="0">
                  <a:solidFill>
                    <a:srgbClr val="FFFF00"/>
                  </a:solidFill>
                </a:rPr>
                <a:t>Address tag with sealing thread</a:t>
              </a:r>
            </a:p>
          </p:txBody>
        </p:sp>
        <p:sp>
          <p:nvSpPr>
            <p:cNvPr id="26660" name="Line 1069"/>
            <p:cNvSpPr>
              <a:spLocks noChangeShapeType="1"/>
            </p:cNvSpPr>
            <p:nvPr/>
          </p:nvSpPr>
          <p:spPr bwMode="auto">
            <a:xfrm flipH="1">
              <a:off x="2688" y="1056"/>
              <a:ext cx="2160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1080"/>
          <p:cNvGrpSpPr>
            <a:grpSpLocks/>
          </p:cNvGrpSpPr>
          <p:nvPr/>
        </p:nvGrpSpPr>
        <p:grpSpPr bwMode="auto">
          <a:xfrm>
            <a:off x="6508426" y="4695292"/>
            <a:ext cx="2440660" cy="1614007"/>
            <a:chOff x="4608" y="3072"/>
            <a:chExt cx="1728" cy="1056"/>
          </a:xfrm>
        </p:grpSpPr>
        <p:sp>
          <p:nvSpPr>
            <p:cNvPr id="26656" name="AutoShape 1066"/>
            <p:cNvSpPr>
              <a:spLocks noChangeArrowheads="1"/>
            </p:cNvSpPr>
            <p:nvPr/>
          </p:nvSpPr>
          <p:spPr bwMode="auto">
            <a:xfrm>
              <a:off x="4848" y="3072"/>
              <a:ext cx="1488" cy="105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ct val="0"/>
                </a:spcBef>
              </a:pPr>
              <a:r>
                <a:rPr lang="en-US" sz="2200" dirty="0">
                  <a:solidFill>
                    <a:srgbClr val="FFFF00"/>
                  </a:solidFill>
                </a:rPr>
                <a:t>Outer Paper Strip Seal</a:t>
              </a:r>
            </a:p>
            <a:p>
              <a:pPr>
                <a:spcBef>
                  <a:spcPct val="0"/>
                </a:spcBef>
              </a:pPr>
              <a:r>
                <a:rPr lang="en-US" sz="2200" dirty="0">
                  <a:solidFill>
                    <a:srgbClr val="FFFF00"/>
                  </a:solidFill>
                </a:rPr>
                <a:t>(23.5” X 1”)</a:t>
              </a:r>
            </a:p>
          </p:txBody>
        </p:sp>
        <p:sp>
          <p:nvSpPr>
            <p:cNvPr id="26657" name="Line 1070"/>
            <p:cNvSpPr>
              <a:spLocks noChangeShapeType="1"/>
            </p:cNvSpPr>
            <p:nvPr/>
          </p:nvSpPr>
          <p:spPr bwMode="auto">
            <a:xfrm flipH="1">
              <a:off x="4608" y="3288"/>
              <a:ext cx="240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58" name="Line 1071"/>
            <p:cNvSpPr>
              <a:spLocks noChangeShapeType="1"/>
            </p:cNvSpPr>
            <p:nvPr/>
          </p:nvSpPr>
          <p:spPr bwMode="auto">
            <a:xfrm flipH="1">
              <a:off x="4608" y="3552"/>
              <a:ext cx="240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1074"/>
          <p:cNvGrpSpPr>
            <a:grpSpLocks/>
          </p:cNvGrpSpPr>
          <p:nvPr/>
        </p:nvGrpSpPr>
        <p:grpSpPr bwMode="auto">
          <a:xfrm>
            <a:off x="67796" y="4768656"/>
            <a:ext cx="6440630" cy="498263"/>
            <a:chOff x="48" y="3120"/>
            <a:chExt cx="4560" cy="326"/>
          </a:xfrm>
        </p:grpSpPr>
        <p:grpSp>
          <p:nvGrpSpPr>
            <p:cNvPr id="26650" name="Group 1061"/>
            <p:cNvGrpSpPr>
              <a:grpSpLocks/>
            </p:cNvGrpSpPr>
            <p:nvPr/>
          </p:nvGrpSpPr>
          <p:grpSpPr bwMode="auto">
            <a:xfrm>
              <a:off x="576" y="3168"/>
              <a:ext cx="4032" cy="240"/>
              <a:chOff x="2064" y="3168"/>
              <a:chExt cx="4032" cy="240"/>
            </a:xfrm>
          </p:grpSpPr>
          <p:sp>
            <p:nvSpPr>
              <p:cNvPr id="26652" name="Rectangle 1044"/>
              <p:cNvSpPr>
                <a:spLocks noChangeArrowheads="1"/>
              </p:cNvSpPr>
              <p:nvPr/>
            </p:nvSpPr>
            <p:spPr bwMode="auto">
              <a:xfrm>
                <a:off x="2064" y="3168"/>
                <a:ext cx="4032" cy="24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6653" name="Rectangle 1046"/>
              <p:cNvSpPr>
                <a:spLocks noChangeArrowheads="1"/>
              </p:cNvSpPr>
              <p:nvPr/>
            </p:nvSpPr>
            <p:spPr bwMode="auto">
              <a:xfrm>
                <a:off x="2064" y="3168"/>
                <a:ext cx="432" cy="240"/>
              </a:xfrm>
              <a:prstGeom prst="rect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</a:pPr>
                <a:r>
                  <a:rPr lang="en-US" sz="2200"/>
                  <a:t>A</a:t>
                </a:r>
              </a:p>
            </p:txBody>
          </p:sp>
          <p:sp>
            <p:nvSpPr>
              <p:cNvPr id="26654" name="Rectangle 1047"/>
              <p:cNvSpPr>
                <a:spLocks noChangeArrowheads="1"/>
              </p:cNvSpPr>
              <p:nvPr/>
            </p:nvSpPr>
            <p:spPr bwMode="auto">
              <a:xfrm>
                <a:off x="2544" y="3168"/>
                <a:ext cx="432" cy="240"/>
              </a:xfrm>
              <a:prstGeom prst="rect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</a:pPr>
                <a:r>
                  <a:rPr lang="en-US" sz="2200"/>
                  <a:t>B</a:t>
                </a:r>
              </a:p>
            </p:txBody>
          </p:sp>
          <p:sp>
            <p:nvSpPr>
              <p:cNvPr id="26655" name="Rectangle 1049"/>
              <p:cNvSpPr>
                <a:spLocks noChangeArrowheads="1"/>
              </p:cNvSpPr>
              <p:nvPr/>
            </p:nvSpPr>
            <p:spPr bwMode="auto">
              <a:xfrm>
                <a:off x="5376" y="3168"/>
                <a:ext cx="720" cy="240"/>
              </a:xfrm>
              <a:prstGeom prst="rect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</a:pPr>
                <a:r>
                  <a:rPr lang="en-US" sz="2200"/>
                  <a:t>D</a:t>
                </a:r>
              </a:p>
            </p:txBody>
          </p:sp>
        </p:grpSp>
        <p:sp>
          <p:nvSpPr>
            <p:cNvPr id="26651" name="Text Box 1072"/>
            <p:cNvSpPr txBox="1">
              <a:spLocks noChangeArrowheads="1"/>
            </p:cNvSpPr>
            <p:nvPr/>
          </p:nvSpPr>
          <p:spPr bwMode="auto">
            <a:xfrm>
              <a:off x="48" y="3120"/>
              <a:ext cx="624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300">
                  <a:solidFill>
                    <a:srgbClr val="663300"/>
                  </a:solidFill>
                </a:rPr>
                <a:t>Upper Side</a:t>
              </a:r>
            </a:p>
          </p:txBody>
        </p:sp>
      </p:grpSp>
      <p:grpSp>
        <p:nvGrpSpPr>
          <p:cNvPr id="11" name="Group 1075"/>
          <p:cNvGrpSpPr>
            <a:grpSpLocks/>
          </p:cNvGrpSpPr>
          <p:nvPr/>
        </p:nvGrpSpPr>
        <p:grpSpPr bwMode="auto">
          <a:xfrm>
            <a:off x="67796" y="5224124"/>
            <a:ext cx="6440630" cy="498263"/>
            <a:chOff x="48" y="3418"/>
            <a:chExt cx="4560" cy="326"/>
          </a:xfrm>
        </p:grpSpPr>
        <p:grpSp>
          <p:nvGrpSpPr>
            <p:cNvPr id="26646" name="Group 1062"/>
            <p:cNvGrpSpPr>
              <a:grpSpLocks/>
            </p:cNvGrpSpPr>
            <p:nvPr/>
          </p:nvGrpSpPr>
          <p:grpSpPr bwMode="auto">
            <a:xfrm>
              <a:off x="576" y="3456"/>
              <a:ext cx="4032" cy="240"/>
              <a:chOff x="2064" y="3456"/>
              <a:chExt cx="4032" cy="240"/>
            </a:xfrm>
          </p:grpSpPr>
          <p:sp>
            <p:nvSpPr>
              <p:cNvPr id="26648" name="Rectangle 1045"/>
              <p:cNvSpPr>
                <a:spLocks noChangeArrowheads="1"/>
              </p:cNvSpPr>
              <p:nvPr/>
            </p:nvSpPr>
            <p:spPr bwMode="auto">
              <a:xfrm>
                <a:off x="2064" y="3456"/>
                <a:ext cx="4032" cy="24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6649" name="Rectangle 1048"/>
              <p:cNvSpPr>
                <a:spLocks noChangeArrowheads="1"/>
              </p:cNvSpPr>
              <p:nvPr/>
            </p:nvSpPr>
            <p:spPr bwMode="auto">
              <a:xfrm>
                <a:off x="2544" y="3456"/>
                <a:ext cx="432" cy="240"/>
              </a:xfrm>
              <a:prstGeom prst="rect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</a:pPr>
                <a:r>
                  <a:rPr lang="en-US" sz="2200"/>
                  <a:t>C</a:t>
                </a:r>
              </a:p>
            </p:txBody>
          </p:sp>
        </p:grpSp>
        <p:sp>
          <p:nvSpPr>
            <p:cNvPr id="26647" name="Text Box 1073"/>
            <p:cNvSpPr txBox="1">
              <a:spLocks noChangeArrowheads="1"/>
            </p:cNvSpPr>
            <p:nvPr/>
          </p:nvSpPr>
          <p:spPr bwMode="auto">
            <a:xfrm>
              <a:off x="48" y="3418"/>
              <a:ext cx="624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300">
                  <a:solidFill>
                    <a:srgbClr val="663300"/>
                  </a:solidFill>
                </a:rPr>
                <a:t>Lower Side</a:t>
              </a:r>
            </a:p>
          </p:txBody>
        </p:sp>
      </p:grpSp>
      <p:grpSp>
        <p:nvGrpSpPr>
          <p:cNvPr id="13" name="Group 1065"/>
          <p:cNvGrpSpPr>
            <a:grpSpLocks/>
          </p:cNvGrpSpPr>
          <p:nvPr/>
        </p:nvGrpSpPr>
        <p:grpSpPr bwMode="auto">
          <a:xfrm>
            <a:off x="813553" y="5208839"/>
            <a:ext cx="5694873" cy="1063777"/>
            <a:chOff x="816" y="3408"/>
            <a:chExt cx="4032" cy="696"/>
          </a:xfrm>
        </p:grpSpPr>
        <p:sp>
          <p:nvSpPr>
            <p:cNvPr id="26641" name="AutoShape 1051"/>
            <p:cNvSpPr>
              <a:spLocks noChangeArrowheads="1"/>
            </p:cNvSpPr>
            <p:nvPr/>
          </p:nvSpPr>
          <p:spPr bwMode="auto">
            <a:xfrm>
              <a:off x="816" y="3936"/>
              <a:ext cx="4032" cy="16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ct val="0"/>
                </a:spcBef>
              </a:pPr>
              <a:r>
                <a:rPr lang="en-US" sz="1700">
                  <a:solidFill>
                    <a:srgbClr val="800000"/>
                  </a:solidFill>
                </a:rPr>
                <a:t>Pre-gummed portion with wax paper</a:t>
              </a:r>
            </a:p>
          </p:txBody>
        </p:sp>
        <p:sp>
          <p:nvSpPr>
            <p:cNvPr id="26642" name="Line 1057"/>
            <p:cNvSpPr>
              <a:spLocks noChangeShapeType="1"/>
            </p:cNvSpPr>
            <p:nvPr/>
          </p:nvSpPr>
          <p:spPr bwMode="auto">
            <a:xfrm flipV="1">
              <a:off x="1008" y="3408"/>
              <a:ext cx="0" cy="52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3" name="Line 1058"/>
            <p:cNvSpPr>
              <a:spLocks noChangeShapeType="1"/>
            </p:cNvSpPr>
            <p:nvPr/>
          </p:nvSpPr>
          <p:spPr bwMode="auto">
            <a:xfrm flipV="1">
              <a:off x="1344" y="3408"/>
              <a:ext cx="0" cy="52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4" name="Line 1059"/>
            <p:cNvSpPr>
              <a:spLocks noChangeShapeType="1"/>
            </p:cNvSpPr>
            <p:nvPr/>
          </p:nvSpPr>
          <p:spPr bwMode="auto">
            <a:xfrm flipV="1">
              <a:off x="4416" y="3408"/>
              <a:ext cx="0" cy="52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5" name="Line 1060"/>
            <p:cNvSpPr>
              <a:spLocks noChangeShapeType="1"/>
            </p:cNvSpPr>
            <p:nvPr/>
          </p:nvSpPr>
          <p:spPr bwMode="auto">
            <a:xfrm flipV="1">
              <a:off x="1680" y="3696"/>
              <a:ext cx="0" cy="24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0461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55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5341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Various Component of EVM - Balloting Unit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46356-D9EF-ED4D-A516-2CFEB5A9735F}" type="datetime1">
              <a:rPr lang="en-IN" smtClean="0"/>
              <a:pPr/>
              <a:t>29-10-2018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Learning Module for Sector Officers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04205-CB8D-8C4D-9F73-F3EA086242A9}" type="slidenum">
              <a:rPr lang="en-US" smtClean="0"/>
              <a:pPr/>
              <a:t>78</a:t>
            </a:fld>
            <a:endParaRPr lang="en-US"/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0310642"/>
              </p:ext>
            </p:extLst>
          </p:nvPr>
        </p:nvGraphicFramePr>
        <p:xfrm>
          <a:off x="457200" y="1588539"/>
          <a:ext cx="3636962" cy="4537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" name="Photo Editor Photo" r:id="rId3" imgW="4219048" imgH="5076190" progId="">
                  <p:embed/>
                </p:oleObj>
              </mc:Choice>
              <mc:Fallback>
                <p:oleObj name="Photo Editor Photo" r:id="rId3" imgW="4219048" imgH="5076190" progId="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588539"/>
                        <a:ext cx="3636962" cy="45376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5567362" y="1588539"/>
            <a:ext cx="3119438" cy="1906587"/>
          </a:xfrm>
          <a:prstGeom prst="roundRect">
            <a:avLst>
              <a:gd name="adj" fmla="val 16667"/>
            </a:avLst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4088" tIns="42044" rIns="84088" bIns="42044" anchor="ctr"/>
          <a:lstStyle/>
          <a:p>
            <a:pPr algn="ctr" defTabSz="841375">
              <a:spcBef>
                <a:spcPct val="20000"/>
              </a:spcBef>
            </a:pPr>
            <a:r>
              <a:rPr lang="en-US" sz="2400">
                <a:solidFill>
                  <a:srgbClr val="FFFFFF"/>
                </a:solidFill>
                <a:latin typeface="Cambria"/>
                <a:cs typeface="Cambria"/>
              </a:rPr>
              <a:t>This is the unit the voter operates to exercise his / her franchise</a:t>
            </a:r>
            <a:endParaRPr lang="en-US" sz="180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5567362" y="3598686"/>
            <a:ext cx="3119438" cy="2527477"/>
          </a:xfrm>
          <a:prstGeom prst="roundRect">
            <a:avLst>
              <a:gd name="adj" fmla="val 16667"/>
            </a:avLst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4088" tIns="42044" rIns="84088" bIns="42044" anchor="ctr"/>
          <a:lstStyle/>
          <a:p>
            <a:pPr algn="ctr" defTabSz="841375">
              <a:spcBef>
                <a:spcPct val="20000"/>
              </a:spcBef>
            </a:pPr>
            <a:r>
              <a:rPr lang="en-US" sz="2400" dirty="0">
                <a:solidFill>
                  <a:srgbClr val="FFFFFF"/>
                </a:solidFill>
                <a:latin typeface="Cambria"/>
                <a:cs typeface="Cambria"/>
              </a:rPr>
              <a:t>The Interconnecting cable is permanently attached to the Balloting Unit</a:t>
            </a:r>
          </a:p>
        </p:txBody>
      </p:sp>
      <p:sp>
        <p:nvSpPr>
          <p:cNvPr id="11" name="Action Button: Return 10">
            <a:hlinkClick r:id="rId5" action="ppaction://hlinksldjump" highlightClick="1">
              <a:snd r:embed="rId6" name="Doorbell"/>
            </a:hlinkClick>
          </p:cNvPr>
          <p:cNvSpPr/>
          <p:nvPr/>
        </p:nvSpPr>
        <p:spPr>
          <a:xfrm>
            <a:off x="8803392" y="6509706"/>
            <a:ext cx="352937" cy="348294"/>
          </a:xfrm>
          <a:prstGeom prst="actionButtonRetur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13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Various Component of EVM - Balloting Unit Detail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46356-D9EF-ED4D-A516-2CFEB5A9735F}" type="datetime1">
              <a:rPr lang="en-IN" smtClean="0"/>
              <a:pPr/>
              <a:t>29-10-2018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Learning Module for Sector Officers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04205-CB8D-8C4D-9F73-F3EA086242A9}" type="slidenum">
              <a:rPr lang="en-US" smtClean="0"/>
              <a:pPr/>
              <a:t>79</a:t>
            </a:fld>
            <a:endParaRPr lang="en-US"/>
          </a:p>
        </p:txBody>
      </p:sp>
      <p:pic>
        <p:nvPicPr>
          <p:cNvPr id="7" name="Picture 2" descr="DSCN104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501650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5009440" y="2092134"/>
            <a:ext cx="3660775" cy="439737"/>
            <a:chOff x="3552" y="2064"/>
            <a:chExt cx="2592" cy="288"/>
          </a:xfrm>
        </p:grpSpPr>
        <p:sp>
          <p:nvSpPr>
            <p:cNvPr id="9" name="AutoShape 11"/>
            <p:cNvSpPr>
              <a:spLocks noChangeArrowheads="1"/>
            </p:cNvSpPr>
            <p:nvPr/>
          </p:nvSpPr>
          <p:spPr bwMode="auto">
            <a:xfrm>
              <a:off x="4416" y="2064"/>
              <a:ext cx="1728" cy="288"/>
            </a:xfrm>
            <a:prstGeom prst="roundRect">
              <a:avLst>
                <a:gd name="adj" fmla="val 16667"/>
              </a:avLst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4088" tIns="42044" rIns="84088" bIns="42044" anchor="ctr"/>
            <a:lstStyle/>
            <a:p>
              <a:pPr defTabSz="841375"/>
              <a:r>
                <a:rPr lang="en-US" sz="1800">
                  <a:solidFill>
                    <a:srgbClr val="FFFFFF"/>
                  </a:solidFill>
                  <a:latin typeface="Cambria"/>
                  <a:cs typeface="Cambria"/>
                </a:rPr>
                <a:t>Slide Switch Window</a:t>
              </a:r>
              <a:endParaRPr lang="en-US" b="0">
                <a:solidFill>
                  <a:srgbClr val="FFFFFF"/>
                </a:solidFill>
                <a:latin typeface="Cambria"/>
                <a:cs typeface="Cambria"/>
              </a:endParaRPr>
            </a:p>
          </p:txBody>
        </p:sp>
        <p:sp>
          <p:nvSpPr>
            <p:cNvPr id="10" name="Line 12"/>
            <p:cNvSpPr>
              <a:spLocks noChangeShapeType="1"/>
            </p:cNvSpPr>
            <p:nvPr/>
          </p:nvSpPr>
          <p:spPr bwMode="auto">
            <a:xfrm flipH="1">
              <a:off x="3552" y="2136"/>
              <a:ext cx="864" cy="0"/>
            </a:xfrm>
            <a:prstGeom prst="line">
              <a:avLst/>
            </a:prstGeom>
            <a:noFill/>
            <a:ln w="57150">
              <a:solidFill>
                <a:srgbClr val="00009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Cambria"/>
                <a:cs typeface="Cambria"/>
              </a:endParaRPr>
            </a:p>
          </p:txBody>
        </p:sp>
      </p:grpSp>
      <p:grpSp>
        <p:nvGrpSpPr>
          <p:cNvPr id="11" name="Group 13"/>
          <p:cNvGrpSpPr>
            <a:grpSpLocks/>
          </p:cNvGrpSpPr>
          <p:nvPr/>
        </p:nvGrpSpPr>
        <p:grpSpPr bwMode="auto">
          <a:xfrm>
            <a:off x="2403310" y="2579190"/>
            <a:ext cx="6283491" cy="440220"/>
            <a:chOff x="-1771" y="1032"/>
            <a:chExt cx="4987" cy="288"/>
          </a:xfrm>
        </p:grpSpPr>
        <p:sp>
          <p:nvSpPr>
            <p:cNvPr id="12" name="AutoShape 14"/>
            <p:cNvSpPr>
              <a:spLocks noChangeArrowheads="1"/>
            </p:cNvSpPr>
            <p:nvPr/>
          </p:nvSpPr>
          <p:spPr bwMode="auto">
            <a:xfrm>
              <a:off x="1272" y="1032"/>
              <a:ext cx="1944" cy="288"/>
            </a:xfrm>
            <a:prstGeom prst="roundRect">
              <a:avLst>
                <a:gd name="adj" fmla="val 16667"/>
              </a:avLst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4088" tIns="42044" rIns="84088" bIns="42044" anchor="ctr"/>
            <a:lstStyle/>
            <a:p>
              <a:pPr defTabSz="841375"/>
              <a:r>
                <a:rPr lang="en-US" sz="1800">
                  <a:solidFill>
                    <a:srgbClr val="FFFFFF"/>
                  </a:solidFill>
                  <a:latin typeface="Cambria"/>
                  <a:cs typeface="Cambria"/>
                </a:rPr>
                <a:t>Ready Lamp (Green)</a:t>
              </a:r>
              <a:endParaRPr lang="en-US" b="0">
                <a:solidFill>
                  <a:srgbClr val="FFFFFF"/>
                </a:solidFill>
                <a:latin typeface="Cambria"/>
                <a:cs typeface="Cambria"/>
              </a:endParaRPr>
            </a:p>
          </p:txBody>
        </p:sp>
        <p:sp>
          <p:nvSpPr>
            <p:cNvPr id="13" name="Line 15"/>
            <p:cNvSpPr>
              <a:spLocks noChangeShapeType="1"/>
            </p:cNvSpPr>
            <p:nvPr/>
          </p:nvSpPr>
          <p:spPr bwMode="auto">
            <a:xfrm flipH="1">
              <a:off x="-1771" y="1054"/>
              <a:ext cx="3054" cy="0"/>
            </a:xfrm>
            <a:prstGeom prst="line">
              <a:avLst/>
            </a:prstGeom>
            <a:noFill/>
            <a:ln w="57150">
              <a:solidFill>
                <a:srgbClr val="00009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Cambria"/>
                <a:cs typeface="Cambria"/>
              </a:endParaRPr>
            </a:p>
          </p:txBody>
        </p:sp>
      </p:grpSp>
      <p:grpSp>
        <p:nvGrpSpPr>
          <p:cNvPr id="14" name="Group 16"/>
          <p:cNvGrpSpPr>
            <a:grpSpLocks/>
          </p:cNvGrpSpPr>
          <p:nvPr/>
        </p:nvGrpSpPr>
        <p:grpSpPr bwMode="auto">
          <a:xfrm>
            <a:off x="4873457" y="4730953"/>
            <a:ext cx="3796758" cy="441325"/>
            <a:chOff x="3450" y="3230"/>
            <a:chExt cx="2689" cy="288"/>
          </a:xfrm>
        </p:grpSpPr>
        <p:sp>
          <p:nvSpPr>
            <p:cNvPr id="15" name="AutoShape 17"/>
            <p:cNvSpPr>
              <a:spLocks noChangeArrowheads="1"/>
            </p:cNvSpPr>
            <p:nvPr/>
          </p:nvSpPr>
          <p:spPr bwMode="auto">
            <a:xfrm>
              <a:off x="4411" y="3230"/>
              <a:ext cx="1728" cy="288"/>
            </a:xfrm>
            <a:prstGeom prst="roundRect">
              <a:avLst>
                <a:gd name="adj" fmla="val 16667"/>
              </a:avLst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4088" tIns="42044" rIns="84088" bIns="42044" anchor="ctr"/>
            <a:lstStyle/>
            <a:p>
              <a:pPr defTabSz="841375"/>
              <a:r>
                <a:rPr lang="en-US" sz="1800" dirty="0">
                  <a:solidFill>
                    <a:srgbClr val="FFFFFF"/>
                  </a:solidFill>
                  <a:latin typeface="Cambria"/>
                  <a:cs typeface="Cambria"/>
                </a:rPr>
                <a:t>Candidate</a:t>
              </a:r>
              <a:r>
                <a:rPr lang="ja-JP" altLang="en-US" sz="1800" dirty="0">
                  <a:solidFill>
                    <a:srgbClr val="FFFFFF"/>
                  </a:solidFill>
                  <a:latin typeface="Cambria"/>
                  <a:cs typeface="Cambria"/>
                </a:rPr>
                <a:t>’</a:t>
              </a:r>
              <a:r>
                <a:rPr lang="en-US" sz="1800" dirty="0">
                  <a:solidFill>
                    <a:srgbClr val="FFFFFF"/>
                  </a:solidFill>
                  <a:latin typeface="Cambria"/>
                  <a:cs typeface="Cambria"/>
                </a:rPr>
                <a:t>s Button</a:t>
              </a:r>
              <a:endParaRPr lang="en-US" b="0" dirty="0">
                <a:solidFill>
                  <a:srgbClr val="FFFFFF"/>
                </a:solidFill>
                <a:latin typeface="Cambria"/>
                <a:cs typeface="Cambria"/>
              </a:endParaRPr>
            </a:p>
          </p:txBody>
        </p:sp>
        <p:sp>
          <p:nvSpPr>
            <p:cNvPr id="16" name="Line 18"/>
            <p:cNvSpPr>
              <a:spLocks noChangeShapeType="1"/>
            </p:cNvSpPr>
            <p:nvPr/>
          </p:nvSpPr>
          <p:spPr bwMode="auto">
            <a:xfrm flipH="1">
              <a:off x="3450" y="3376"/>
              <a:ext cx="966" cy="0"/>
            </a:xfrm>
            <a:prstGeom prst="line">
              <a:avLst/>
            </a:prstGeom>
            <a:noFill/>
            <a:ln w="57150">
              <a:solidFill>
                <a:srgbClr val="00009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Cambria"/>
                <a:cs typeface="Cambria"/>
              </a:endParaRPr>
            </a:p>
          </p:txBody>
        </p:sp>
      </p:grpSp>
      <p:grpSp>
        <p:nvGrpSpPr>
          <p:cNvPr id="17" name="Group 19"/>
          <p:cNvGrpSpPr>
            <a:grpSpLocks/>
          </p:cNvGrpSpPr>
          <p:nvPr/>
        </p:nvGrpSpPr>
        <p:grpSpPr bwMode="auto">
          <a:xfrm>
            <a:off x="4086494" y="5214057"/>
            <a:ext cx="4590780" cy="439737"/>
            <a:chOff x="2893" y="2817"/>
            <a:chExt cx="3251" cy="288"/>
          </a:xfrm>
        </p:grpSpPr>
        <p:sp>
          <p:nvSpPr>
            <p:cNvPr id="18" name="AutoShape 20"/>
            <p:cNvSpPr>
              <a:spLocks noChangeArrowheads="1"/>
            </p:cNvSpPr>
            <p:nvPr/>
          </p:nvSpPr>
          <p:spPr bwMode="auto">
            <a:xfrm>
              <a:off x="4416" y="2817"/>
              <a:ext cx="1728" cy="288"/>
            </a:xfrm>
            <a:prstGeom prst="roundRect">
              <a:avLst>
                <a:gd name="adj" fmla="val 16667"/>
              </a:avLst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4088" tIns="42044" rIns="84088" bIns="42044" anchor="ctr"/>
            <a:lstStyle/>
            <a:p>
              <a:pPr defTabSz="841375"/>
              <a:r>
                <a:rPr lang="en-US" sz="1800" dirty="0">
                  <a:solidFill>
                    <a:srgbClr val="FFFFFF"/>
                  </a:solidFill>
                  <a:latin typeface="Cambria"/>
                  <a:cs typeface="Cambria"/>
                </a:rPr>
                <a:t>Candidate</a:t>
              </a:r>
              <a:r>
                <a:rPr lang="ja-JP" altLang="en-US" sz="1800" dirty="0">
                  <a:solidFill>
                    <a:srgbClr val="FFFFFF"/>
                  </a:solidFill>
                  <a:latin typeface="Cambria"/>
                  <a:cs typeface="Cambria"/>
                </a:rPr>
                <a:t>’</a:t>
              </a:r>
              <a:r>
                <a:rPr lang="en-US" sz="1800" dirty="0">
                  <a:solidFill>
                    <a:srgbClr val="FFFFFF"/>
                  </a:solidFill>
                  <a:latin typeface="Cambria"/>
                  <a:cs typeface="Cambria"/>
                </a:rPr>
                <a:t>s Lamp</a:t>
              </a:r>
              <a:endParaRPr lang="en-US" b="0" dirty="0">
                <a:solidFill>
                  <a:srgbClr val="FFFFFF"/>
                </a:solidFill>
                <a:latin typeface="Cambria"/>
                <a:cs typeface="Cambria"/>
              </a:endParaRPr>
            </a:p>
          </p:txBody>
        </p:sp>
        <p:sp>
          <p:nvSpPr>
            <p:cNvPr id="19" name="Line 21"/>
            <p:cNvSpPr>
              <a:spLocks noChangeShapeType="1"/>
            </p:cNvSpPr>
            <p:nvPr/>
          </p:nvSpPr>
          <p:spPr bwMode="auto">
            <a:xfrm flipH="1">
              <a:off x="2893" y="3039"/>
              <a:ext cx="1523" cy="0"/>
            </a:xfrm>
            <a:prstGeom prst="line">
              <a:avLst/>
            </a:prstGeom>
            <a:noFill/>
            <a:ln w="57150">
              <a:solidFill>
                <a:srgbClr val="00009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Cambria"/>
                <a:cs typeface="Cambria"/>
              </a:endParaRPr>
            </a:p>
          </p:txBody>
        </p:sp>
      </p:grpSp>
      <p:grpSp>
        <p:nvGrpSpPr>
          <p:cNvPr id="20" name="Group 22"/>
          <p:cNvGrpSpPr>
            <a:grpSpLocks/>
          </p:cNvGrpSpPr>
          <p:nvPr/>
        </p:nvGrpSpPr>
        <p:grpSpPr bwMode="auto">
          <a:xfrm>
            <a:off x="3313169" y="5686426"/>
            <a:ext cx="5364106" cy="439737"/>
            <a:chOff x="2688" y="3360"/>
            <a:chExt cx="3456" cy="288"/>
          </a:xfrm>
        </p:grpSpPr>
        <p:sp>
          <p:nvSpPr>
            <p:cNvPr id="21" name="AutoShape 23"/>
            <p:cNvSpPr>
              <a:spLocks noChangeArrowheads="1"/>
            </p:cNvSpPr>
            <p:nvPr/>
          </p:nvSpPr>
          <p:spPr bwMode="auto">
            <a:xfrm>
              <a:off x="4581" y="3360"/>
              <a:ext cx="1563" cy="288"/>
            </a:xfrm>
            <a:prstGeom prst="roundRect">
              <a:avLst>
                <a:gd name="adj" fmla="val 16667"/>
              </a:avLst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4088" tIns="42044" rIns="84088" bIns="42044" anchor="ctr"/>
            <a:lstStyle/>
            <a:p>
              <a:pPr defTabSz="841375"/>
              <a:r>
                <a:rPr lang="en-US" sz="1800" dirty="0">
                  <a:solidFill>
                    <a:srgbClr val="FFFFFF"/>
                  </a:solidFill>
                  <a:latin typeface="Cambria"/>
                  <a:cs typeface="Cambria"/>
                </a:rPr>
                <a:t>Ballot Paper Screen</a:t>
              </a:r>
              <a:endParaRPr lang="en-US" b="0" dirty="0">
                <a:solidFill>
                  <a:srgbClr val="FFFFFF"/>
                </a:solidFill>
                <a:latin typeface="Cambria"/>
                <a:cs typeface="Cambria"/>
              </a:endParaRPr>
            </a:p>
          </p:txBody>
        </p:sp>
        <p:sp>
          <p:nvSpPr>
            <p:cNvPr id="22" name="Line 24"/>
            <p:cNvSpPr>
              <a:spLocks noChangeShapeType="1"/>
            </p:cNvSpPr>
            <p:nvPr/>
          </p:nvSpPr>
          <p:spPr bwMode="auto">
            <a:xfrm flipH="1">
              <a:off x="2688" y="3504"/>
              <a:ext cx="1883" cy="0"/>
            </a:xfrm>
            <a:prstGeom prst="line">
              <a:avLst/>
            </a:prstGeom>
            <a:noFill/>
            <a:ln w="57150">
              <a:solidFill>
                <a:srgbClr val="00009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Cambria"/>
                <a:cs typeface="Cambria"/>
              </a:endParaRPr>
            </a:p>
          </p:txBody>
        </p:sp>
      </p:grpSp>
      <p:grpSp>
        <p:nvGrpSpPr>
          <p:cNvPr id="23" name="Group 25"/>
          <p:cNvGrpSpPr>
            <a:grpSpLocks/>
          </p:cNvGrpSpPr>
          <p:nvPr/>
        </p:nvGrpSpPr>
        <p:grpSpPr bwMode="auto">
          <a:xfrm>
            <a:off x="1518536" y="1596070"/>
            <a:ext cx="7151975" cy="454646"/>
            <a:chOff x="-4122" y="3843"/>
            <a:chExt cx="6897" cy="288"/>
          </a:xfrm>
        </p:grpSpPr>
        <p:sp>
          <p:nvSpPr>
            <p:cNvPr id="24" name="AutoShape 26"/>
            <p:cNvSpPr>
              <a:spLocks noChangeArrowheads="1"/>
            </p:cNvSpPr>
            <p:nvPr/>
          </p:nvSpPr>
          <p:spPr bwMode="auto">
            <a:xfrm>
              <a:off x="427" y="3843"/>
              <a:ext cx="2348" cy="288"/>
            </a:xfrm>
            <a:prstGeom prst="roundRect">
              <a:avLst>
                <a:gd name="adj" fmla="val 16667"/>
              </a:avLst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4088" tIns="42044" rIns="84088" bIns="42044" anchor="ctr"/>
            <a:lstStyle/>
            <a:p>
              <a:pPr defTabSz="841375"/>
              <a:r>
                <a:rPr lang="en-US" sz="1800" dirty="0">
                  <a:solidFill>
                    <a:srgbClr val="FFFFFF"/>
                  </a:solidFill>
                  <a:latin typeface="Cambria"/>
                  <a:cs typeface="Cambria"/>
                </a:rPr>
                <a:t>Interconnecting Cable</a:t>
              </a:r>
            </a:p>
          </p:txBody>
        </p:sp>
        <p:sp>
          <p:nvSpPr>
            <p:cNvPr id="25" name="Line 27"/>
            <p:cNvSpPr>
              <a:spLocks noChangeShapeType="1"/>
            </p:cNvSpPr>
            <p:nvPr/>
          </p:nvSpPr>
          <p:spPr bwMode="auto">
            <a:xfrm flipH="1">
              <a:off x="-4122" y="3893"/>
              <a:ext cx="4549" cy="0"/>
            </a:xfrm>
            <a:prstGeom prst="line">
              <a:avLst/>
            </a:prstGeom>
            <a:noFill/>
            <a:ln w="57150">
              <a:solidFill>
                <a:srgbClr val="00009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Cambria"/>
                <a:cs typeface="Cambria"/>
              </a:endParaRPr>
            </a:p>
          </p:txBody>
        </p:sp>
      </p:grpSp>
      <p:grpSp>
        <p:nvGrpSpPr>
          <p:cNvPr id="26" name="Group 16"/>
          <p:cNvGrpSpPr>
            <a:grpSpLocks/>
          </p:cNvGrpSpPr>
          <p:nvPr/>
        </p:nvGrpSpPr>
        <p:grpSpPr bwMode="auto">
          <a:xfrm>
            <a:off x="5197719" y="3923418"/>
            <a:ext cx="3489081" cy="441325"/>
            <a:chOff x="3450" y="3230"/>
            <a:chExt cx="2689" cy="288"/>
          </a:xfrm>
        </p:grpSpPr>
        <p:sp>
          <p:nvSpPr>
            <p:cNvPr id="27" name="AutoShape 17"/>
            <p:cNvSpPr>
              <a:spLocks noChangeArrowheads="1"/>
            </p:cNvSpPr>
            <p:nvPr/>
          </p:nvSpPr>
          <p:spPr bwMode="auto">
            <a:xfrm>
              <a:off x="4411" y="3230"/>
              <a:ext cx="1728" cy="288"/>
            </a:xfrm>
            <a:prstGeom prst="roundRect">
              <a:avLst>
                <a:gd name="adj" fmla="val 16667"/>
              </a:avLst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4088" tIns="42044" rIns="84088" bIns="42044" anchor="ctr"/>
            <a:lstStyle/>
            <a:p>
              <a:pPr defTabSz="841375"/>
              <a:r>
                <a:rPr lang="en-US" dirty="0">
                  <a:solidFill>
                    <a:srgbClr val="FFFFFF"/>
                  </a:solidFill>
                  <a:latin typeface="Cambria"/>
                  <a:cs typeface="Cambria"/>
                </a:rPr>
                <a:t>Numbers in Braille</a:t>
              </a:r>
              <a:endParaRPr lang="en-US" b="0" dirty="0">
                <a:solidFill>
                  <a:srgbClr val="FFFFFF"/>
                </a:solidFill>
                <a:latin typeface="Cambria"/>
                <a:cs typeface="Cambria"/>
              </a:endParaRPr>
            </a:p>
          </p:txBody>
        </p:sp>
        <p:sp>
          <p:nvSpPr>
            <p:cNvPr id="28" name="Line 18"/>
            <p:cNvSpPr>
              <a:spLocks noChangeShapeType="1"/>
            </p:cNvSpPr>
            <p:nvPr/>
          </p:nvSpPr>
          <p:spPr bwMode="auto">
            <a:xfrm flipH="1">
              <a:off x="3450" y="3376"/>
              <a:ext cx="966" cy="0"/>
            </a:xfrm>
            <a:prstGeom prst="line">
              <a:avLst/>
            </a:prstGeom>
            <a:noFill/>
            <a:ln w="57150">
              <a:solidFill>
                <a:srgbClr val="00009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Cambria"/>
                <a:cs typeface="Cambria"/>
              </a:endParaRPr>
            </a:p>
          </p:txBody>
        </p:sp>
      </p:grpSp>
      <p:sp>
        <p:nvSpPr>
          <p:cNvPr id="29" name="Action Button: Return 28">
            <a:hlinkClick r:id="rId3" action="ppaction://hlinksldjump" highlightClick="1">
              <a:snd r:embed="rId4" name="Doorbell"/>
            </a:hlinkClick>
          </p:cNvPr>
          <p:cNvSpPr/>
          <p:nvPr/>
        </p:nvSpPr>
        <p:spPr>
          <a:xfrm>
            <a:off x="8803392" y="6509706"/>
            <a:ext cx="352937" cy="348294"/>
          </a:xfrm>
          <a:prstGeom prst="actionButtonRetur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36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C00000"/>
                </a:solidFill>
              </a:rPr>
              <a:t>Some important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896544"/>
          </a:xfrm>
        </p:spPr>
        <p:txBody>
          <a:bodyPr>
            <a:noAutofit/>
          </a:bodyPr>
          <a:lstStyle/>
          <a:p>
            <a:pPr algn="just"/>
            <a:r>
              <a:rPr lang="en-GB" sz="2800" dirty="0"/>
              <a:t>Sectors to be constituted well in advance.</a:t>
            </a:r>
          </a:p>
          <a:p>
            <a:pPr algn="just"/>
            <a:r>
              <a:rPr lang="en-GB" sz="2800" dirty="0"/>
              <a:t>Immediately after the appointment, Sector Officer should prepare the sector map.</a:t>
            </a:r>
          </a:p>
          <a:p>
            <a:pPr algn="just"/>
            <a:r>
              <a:rPr lang="en-GB" sz="2800" dirty="0"/>
              <a:t>Routes should be plotted on sector map.</a:t>
            </a:r>
          </a:p>
          <a:p>
            <a:pPr algn="just"/>
            <a:r>
              <a:rPr lang="en-GB" sz="2800" dirty="0"/>
              <a:t>DEO/RO &amp; Observers will have review meetings with SOs and monitor works allotted to and done by them.</a:t>
            </a:r>
          </a:p>
          <a:p>
            <a:pPr algn="just"/>
            <a:r>
              <a:rPr lang="en-GB" sz="2800" dirty="0"/>
              <a:t>To be provided with mobility support.</a:t>
            </a:r>
          </a:p>
          <a:p>
            <a:pPr algn="just"/>
            <a:r>
              <a:rPr lang="en-GB" sz="2800" dirty="0"/>
              <a:t>To ensure effective implementation of communication plan.</a:t>
            </a:r>
          </a:p>
          <a:p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Various Components of EVM – Control Unit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46356-D9EF-ED4D-A516-2CFEB5A9735F}" type="datetime1">
              <a:rPr lang="en-IN" smtClean="0"/>
              <a:pPr/>
              <a:t>29-10-2018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Learning Module for Sector Officers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04205-CB8D-8C4D-9F73-F3EA086242A9}" type="slidenum">
              <a:rPr lang="en-US" smtClean="0"/>
              <a:pPr/>
              <a:t>80</a:t>
            </a:fld>
            <a:endParaRPr lang="en-US"/>
          </a:p>
        </p:txBody>
      </p:sp>
      <p:pic>
        <p:nvPicPr>
          <p:cNvPr id="7" name="Picture 2" descr="P10105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10" y="1600200"/>
            <a:ext cx="5065838" cy="454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6168553" y="2100854"/>
            <a:ext cx="2517157" cy="492242"/>
          </a:xfrm>
          <a:prstGeom prst="roundRect">
            <a:avLst>
              <a:gd name="adj" fmla="val 16667"/>
            </a:avLst>
          </a:pr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4085" tIns="42043" rIns="84085" bIns="42043" anchor="ctr"/>
          <a:lstStyle/>
          <a:p>
            <a:pPr algn="ctr" defTabSz="841375"/>
            <a:r>
              <a:rPr lang="en-US" sz="2000" b="1" dirty="0">
                <a:solidFill>
                  <a:srgbClr val="FFFFFF"/>
                </a:solidFill>
                <a:latin typeface="Cambria"/>
                <a:cs typeface="Cambria"/>
              </a:rPr>
              <a:t>Busy Lamp (Red)</a:t>
            </a: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6167865" y="5204763"/>
            <a:ext cx="2518935" cy="663836"/>
          </a:xfrm>
          <a:prstGeom prst="roundRect">
            <a:avLst>
              <a:gd name="adj" fmla="val 16667"/>
            </a:avLst>
          </a:pr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4085" tIns="42043" rIns="84085" bIns="42043" anchor="ctr"/>
          <a:lstStyle/>
          <a:p>
            <a:pPr algn="ctr" defTabSz="841375"/>
            <a:r>
              <a:rPr lang="en-US" sz="2000" b="1" dirty="0">
                <a:solidFill>
                  <a:srgbClr val="FFFFFF"/>
                </a:solidFill>
                <a:latin typeface="Cambria"/>
                <a:cs typeface="Cambria"/>
              </a:rPr>
              <a:t>Power ON Lamp (Green)</a:t>
            </a:r>
          </a:p>
        </p:txBody>
      </p: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1684194" y="2899152"/>
            <a:ext cx="7001516" cy="439737"/>
            <a:chOff x="1156" y="1661"/>
            <a:chExt cx="4124" cy="277"/>
          </a:xfrm>
        </p:grpSpPr>
        <p:sp>
          <p:nvSpPr>
            <p:cNvPr id="11" name="AutoShape 9"/>
            <p:cNvSpPr>
              <a:spLocks noChangeArrowheads="1"/>
            </p:cNvSpPr>
            <p:nvPr/>
          </p:nvSpPr>
          <p:spPr bwMode="auto">
            <a:xfrm>
              <a:off x="3797" y="1661"/>
              <a:ext cx="1483" cy="277"/>
            </a:xfrm>
            <a:prstGeom prst="roundRect">
              <a:avLst>
                <a:gd name="adj" fmla="val 16667"/>
              </a:avLst>
            </a:prstGeom>
            <a:solidFill>
              <a:srgbClr val="000066"/>
            </a:solidFill>
            <a:ln w="9525">
              <a:solidFill>
                <a:srgbClr val="10253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4085" tIns="42043" rIns="84085" bIns="42043" anchor="ctr"/>
            <a:lstStyle/>
            <a:p>
              <a:pPr algn="ctr" defTabSz="841375"/>
              <a:r>
                <a:rPr lang="en-US" sz="2000" b="1">
                  <a:solidFill>
                    <a:srgbClr val="FFFFFF"/>
                  </a:solidFill>
                  <a:latin typeface="Cambria"/>
                  <a:cs typeface="Cambria"/>
                </a:rPr>
                <a:t>Display Section</a:t>
              </a:r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 flipH="1">
              <a:off x="1156" y="1797"/>
              <a:ext cx="2641" cy="0"/>
            </a:xfrm>
            <a:prstGeom prst="line">
              <a:avLst/>
            </a:prstGeom>
            <a:noFill/>
            <a:ln w="57150">
              <a:solidFill>
                <a:srgbClr val="10253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sz="2000" b="1">
                <a:solidFill>
                  <a:srgbClr val="FFFFFF"/>
                </a:solidFill>
                <a:latin typeface="Cambria"/>
                <a:cs typeface="Cambria"/>
              </a:endParaRPr>
            </a:p>
          </p:txBody>
        </p:sp>
      </p:grpSp>
      <p:grpSp>
        <p:nvGrpSpPr>
          <p:cNvPr id="13" name="Group 11"/>
          <p:cNvGrpSpPr>
            <a:grpSpLocks/>
          </p:cNvGrpSpPr>
          <p:nvPr/>
        </p:nvGrpSpPr>
        <p:grpSpPr bwMode="auto">
          <a:xfrm>
            <a:off x="2590801" y="3420190"/>
            <a:ext cx="6094910" cy="439738"/>
            <a:chOff x="1655" y="2024"/>
            <a:chExt cx="3625" cy="277"/>
          </a:xfrm>
        </p:grpSpPr>
        <p:sp>
          <p:nvSpPr>
            <p:cNvPr id="14" name="AutoShape 12"/>
            <p:cNvSpPr>
              <a:spLocks noChangeArrowheads="1"/>
            </p:cNvSpPr>
            <p:nvPr/>
          </p:nvSpPr>
          <p:spPr bwMode="auto">
            <a:xfrm>
              <a:off x="3782" y="2024"/>
              <a:ext cx="1498" cy="277"/>
            </a:xfrm>
            <a:prstGeom prst="roundRect">
              <a:avLst>
                <a:gd name="adj" fmla="val 16667"/>
              </a:avLst>
            </a:prstGeom>
            <a:solidFill>
              <a:srgbClr val="000066"/>
            </a:solidFill>
            <a:ln w="9525">
              <a:solidFill>
                <a:srgbClr val="10253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4085" tIns="42043" rIns="84085" bIns="42043" anchor="ctr"/>
            <a:lstStyle/>
            <a:p>
              <a:pPr algn="ctr" defTabSz="841375"/>
              <a:r>
                <a:rPr lang="en-US" sz="2000" b="1">
                  <a:solidFill>
                    <a:srgbClr val="FFFFFF"/>
                  </a:solidFill>
                  <a:latin typeface="Cambria"/>
                  <a:cs typeface="Cambria"/>
                </a:rPr>
                <a:t>Candidate Set Section</a:t>
              </a:r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 flipH="1">
              <a:off x="1655" y="2160"/>
              <a:ext cx="2128" cy="0"/>
            </a:xfrm>
            <a:prstGeom prst="line">
              <a:avLst/>
            </a:prstGeom>
            <a:noFill/>
            <a:ln w="57150">
              <a:solidFill>
                <a:srgbClr val="10253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sz="2000" b="1">
                <a:solidFill>
                  <a:srgbClr val="FFFFFF"/>
                </a:solidFill>
                <a:latin typeface="Cambria"/>
                <a:cs typeface="Cambria"/>
              </a:endParaRPr>
            </a:p>
          </p:txBody>
        </p:sp>
      </p:grpSp>
      <p:grpSp>
        <p:nvGrpSpPr>
          <p:cNvPr id="16" name="Group 14"/>
          <p:cNvGrpSpPr>
            <a:grpSpLocks/>
          </p:cNvGrpSpPr>
          <p:nvPr/>
        </p:nvGrpSpPr>
        <p:grpSpPr bwMode="auto">
          <a:xfrm>
            <a:off x="3989607" y="3947383"/>
            <a:ext cx="4696612" cy="439738"/>
            <a:chOff x="2736" y="2256"/>
            <a:chExt cx="3203" cy="288"/>
          </a:xfrm>
        </p:grpSpPr>
        <p:sp>
          <p:nvSpPr>
            <p:cNvPr id="17" name="AutoShape 15"/>
            <p:cNvSpPr>
              <a:spLocks noChangeArrowheads="1"/>
            </p:cNvSpPr>
            <p:nvPr/>
          </p:nvSpPr>
          <p:spPr bwMode="auto">
            <a:xfrm>
              <a:off x="4222" y="2256"/>
              <a:ext cx="1717" cy="288"/>
            </a:xfrm>
            <a:prstGeom prst="roundRect">
              <a:avLst>
                <a:gd name="adj" fmla="val 16667"/>
              </a:avLst>
            </a:prstGeom>
            <a:solidFill>
              <a:srgbClr val="000066"/>
            </a:solidFill>
            <a:ln w="9525">
              <a:solidFill>
                <a:srgbClr val="10253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4085" tIns="42043" rIns="84085" bIns="42043" anchor="ctr"/>
            <a:lstStyle/>
            <a:p>
              <a:pPr algn="ctr" defTabSz="841375"/>
              <a:r>
                <a:rPr lang="en-US" sz="2000" b="1" dirty="0">
                  <a:solidFill>
                    <a:srgbClr val="FFFFFF"/>
                  </a:solidFill>
                  <a:latin typeface="Cambria"/>
                  <a:cs typeface="Cambria"/>
                </a:rPr>
                <a:t>Result Section</a:t>
              </a:r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 flipH="1">
              <a:off x="2736" y="2400"/>
              <a:ext cx="1486" cy="0"/>
            </a:xfrm>
            <a:prstGeom prst="line">
              <a:avLst/>
            </a:prstGeom>
            <a:noFill/>
            <a:ln w="57150">
              <a:solidFill>
                <a:srgbClr val="10253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sz="2000" b="1">
                <a:solidFill>
                  <a:srgbClr val="FFFFFF"/>
                </a:solidFill>
                <a:latin typeface="Cambria"/>
                <a:cs typeface="Cambria"/>
              </a:endParaRPr>
            </a:p>
          </p:txBody>
        </p:sp>
      </p:grpSp>
      <p:grpSp>
        <p:nvGrpSpPr>
          <p:cNvPr id="19" name="Group 17"/>
          <p:cNvGrpSpPr>
            <a:grpSpLocks/>
          </p:cNvGrpSpPr>
          <p:nvPr/>
        </p:nvGrpSpPr>
        <p:grpSpPr bwMode="auto">
          <a:xfrm>
            <a:off x="4537968" y="4475539"/>
            <a:ext cx="4148832" cy="439738"/>
            <a:chOff x="3360" y="2592"/>
            <a:chExt cx="2688" cy="288"/>
          </a:xfrm>
        </p:grpSpPr>
        <p:sp>
          <p:nvSpPr>
            <p:cNvPr id="20" name="AutoShape 18"/>
            <p:cNvSpPr>
              <a:spLocks noChangeArrowheads="1"/>
            </p:cNvSpPr>
            <p:nvPr/>
          </p:nvSpPr>
          <p:spPr bwMode="auto">
            <a:xfrm>
              <a:off x="4416" y="2592"/>
              <a:ext cx="1632" cy="288"/>
            </a:xfrm>
            <a:prstGeom prst="roundRect">
              <a:avLst>
                <a:gd name="adj" fmla="val 16667"/>
              </a:avLst>
            </a:prstGeom>
            <a:solidFill>
              <a:srgbClr val="000066"/>
            </a:solidFill>
            <a:ln w="9525">
              <a:solidFill>
                <a:srgbClr val="10253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4085" tIns="42043" rIns="84085" bIns="42043" anchor="ctr"/>
            <a:lstStyle/>
            <a:p>
              <a:pPr algn="ctr" defTabSz="841375"/>
              <a:r>
                <a:rPr lang="en-US" sz="2000" b="1">
                  <a:solidFill>
                    <a:srgbClr val="FFFFFF"/>
                  </a:solidFill>
                  <a:latin typeface="Cambria"/>
                  <a:cs typeface="Cambria"/>
                </a:rPr>
                <a:t>Ballot Section</a:t>
              </a:r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 flipH="1">
              <a:off x="3360" y="2736"/>
              <a:ext cx="1056" cy="0"/>
            </a:xfrm>
            <a:prstGeom prst="line">
              <a:avLst/>
            </a:prstGeom>
            <a:noFill/>
            <a:ln w="57150">
              <a:solidFill>
                <a:srgbClr val="10253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sz="2000" b="1">
                <a:solidFill>
                  <a:srgbClr val="FFFFFF"/>
                </a:solidFill>
                <a:latin typeface="Cambria"/>
                <a:cs typeface="Cambria"/>
              </a:endParaRPr>
            </a:p>
          </p:txBody>
        </p:sp>
      </p:grpSp>
      <p:cxnSp>
        <p:nvCxnSpPr>
          <p:cNvPr id="23" name="Elbow Connector 22"/>
          <p:cNvCxnSpPr>
            <a:stCxn id="9" idx="1"/>
          </p:cNvCxnSpPr>
          <p:nvPr/>
        </p:nvCxnSpPr>
        <p:spPr>
          <a:xfrm rot="10800000">
            <a:off x="1270061" y="3475417"/>
            <a:ext cx="4897805" cy="2061265"/>
          </a:xfrm>
          <a:prstGeom prst="bentConnector3">
            <a:avLst>
              <a:gd name="adj1" fmla="val 89020"/>
            </a:avLst>
          </a:prstGeom>
          <a:ln w="57150" cmpd="sng">
            <a:solidFill>
              <a:srgbClr val="10253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Line 10"/>
          <p:cNvSpPr>
            <a:spLocks noChangeShapeType="1"/>
          </p:cNvSpPr>
          <p:nvPr/>
        </p:nvSpPr>
        <p:spPr bwMode="auto">
          <a:xfrm flipH="1">
            <a:off x="2291260" y="2425302"/>
            <a:ext cx="4029075" cy="0"/>
          </a:xfrm>
          <a:prstGeom prst="line">
            <a:avLst/>
          </a:prstGeom>
          <a:noFill/>
          <a:ln w="57150">
            <a:solidFill>
              <a:srgbClr val="10253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24" name="Action Button: Return 23">
            <a:hlinkClick r:id="rId3" action="ppaction://hlinksldjump" highlightClick="1">
              <a:snd r:embed="rId4" name="Doorbell"/>
            </a:hlinkClick>
          </p:cNvPr>
          <p:cNvSpPr/>
          <p:nvPr/>
        </p:nvSpPr>
        <p:spPr>
          <a:xfrm>
            <a:off x="8803392" y="6509706"/>
            <a:ext cx="352937" cy="348294"/>
          </a:xfrm>
          <a:prstGeom prst="actionButtonRetur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35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9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Various Components of EVM - Control Unit – How to open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46356-D9EF-ED4D-A516-2CFEB5A9735F}" type="datetime1">
              <a:rPr lang="en-IN" smtClean="0"/>
              <a:pPr/>
              <a:t>29-10-2018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Learning Module for Sector Officers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04205-CB8D-8C4D-9F73-F3EA086242A9}" type="slidenum">
              <a:rPr lang="en-US" smtClean="0"/>
              <a:pPr/>
              <a:t>81</a:t>
            </a:fld>
            <a:endParaRPr lang="en-US"/>
          </a:p>
        </p:txBody>
      </p:sp>
      <p:pic>
        <p:nvPicPr>
          <p:cNvPr id="7" name="Picture 2" descr="P101053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362200"/>
            <a:ext cx="28956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P10105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2362200"/>
            <a:ext cx="2846387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6"/>
          <p:cNvGrpSpPr>
            <a:grpSpLocks/>
          </p:cNvGrpSpPr>
          <p:nvPr/>
        </p:nvGrpSpPr>
        <p:grpSpPr bwMode="auto">
          <a:xfrm>
            <a:off x="457200" y="1600200"/>
            <a:ext cx="2846387" cy="1541463"/>
            <a:chOff x="816" y="1008"/>
            <a:chExt cx="2015" cy="1008"/>
          </a:xfrm>
        </p:grpSpPr>
        <p:sp>
          <p:nvSpPr>
            <p:cNvPr id="10" name="AutoShape 7"/>
            <p:cNvSpPr>
              <a:spLocks noChangeArrowheads="1"/>
            </p:cNvSpPr>
            <p:nvPr/>
          </p:nvSpPr>
          <p:spPr bwMode="auto">
            <a:xfrm>
              <a:off x="816" y="1008"/>
              <a:ext cx="2015" cy="336"/>
            </a:xfrm>
            <a:prstGeom prst="roundRect">
              <a:avLst>
                <a:gd name="adj" fmla="val 16667"/>
              </a:avLst>
            </a:prstGeom>
            <a:solidFill>
              <a:srgbClr val="000066"/>
            </a:solidFill>
            <a:ln w="9525">
              <a:solidFill>
                <a:srgbClr val="17375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4085" tIns="42043" rIns="84085" bIns="42043" anchor="ctr"/>
            <a:lstStyle/>
            <a:p>
              <a:pPr algn="ctr" defTabSz="841375"/>
              <a:r>
                <a:rPr lang="en-US" sz="2000" b="1" dirty="0">
                  <a:solidFill>
                    <a:srgbClr val="FFFFFF"/>
                  </a:solidFill>
                  <a:latin typeface="Cambria"/>
                  <a:cs typeface="Cambria"/>
                </a:rPr>
                <a:t>Press Latch to release</a:t>
              </a:r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>
              <a:off x="2112" y="1344"/>
              <a:ext cx="0" cy="672"/>
            </a:xfrm>
            <a:prstGeom prst="line">
              <a:avLst/>
            </a:prstGeom>
            <a:noFill/>
            <a:ln w="57150">
              <a:solidFill>
                <a:srgbClr val="17375E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sz="2000" b="1">
                <a:solidFill>
                  <a:srgbClr val="FFFFFF"/>
                </a:solidFill>
                <a:latin typeface="Cambria"/>
                <a:cs typeface="Cambria"/>
              </a:endParaRPr>
            </a:p>
          </p:txBody>
        </p:sp>
      </p:grpSp>
      <p:grpSp>
        <p:nvGrpSpPr>
          <p:cNvPr id="12" name="Group 9"/>
          <p:cNvGrpSpPr>
            <a:grpSpLocks/>
          </p:cNvGrpSpPr>
          <p:nvPr/>
        </p:nvGrpSpPr>
        <p:grpSpPr bwMode="auto">
          <a:xfrm>
            <a:off x="457200" y="3265488"/>
            <a:ext cx="3586589" cy="2860675"/>
            <a:chOff x="817" y="2208"/>
            <a:chExt cx="2539" cy="1872"/>
          </a:xfrm>
        </p:grpSpPr>
        <p:sp>
          <p:nvSpPr>
            <p:cNvPr id="13" name="AutoShape 10"/>
            <p:cNvSpPr>
              <a:spLocks noChangeArrowheads="1"/>
            </p:cNvSpPr>
            <p:nvPr/>
          </p:nvSpPr>
          <p:spPr bwMode="auto">
            <a:xfrm>
              <a:off x="817" y="3744"/>
              <a:ext cx="2539" cy="336"/>
            </a:xfrm>
            <a:prstGeom prst="roundRect">
              <a:avLst>
                <a:gd name="adj" fmla="val 16667"/>
              </a:avLst>
            </a:prstGeom>
            <a:solidFill>
              <a:srgbClr val="000066"/>
            </a:solidFill>
            <a:ln w="9525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4085" tIns="42043" rIns="84085" bIns="42043" anchor="ctr"/>
            <a:lstStyle/>
            <a:p>
              <a:pPr defTabSz="841375"/>
              <a:r>
                <a:rPr lang="en-US" sz="2000" b="1" dirty="0">
                  <a:solidFill>
                    <a:srgbClr val="FFFFFF"/>
                  </a:solidFill>
                  <a:latin typeface="Cambria"/>
                  <a:cs typeface="Cambria"/>
                </a:rPr>
                <a:t>Bottom Compartment Cover</a:t>
              </a:r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 flipV="1">
              <a:off x="2120" y="2208"/>
              <a:ext cx="0" cy="1536"/>
            </a:xfrm>
            <a:prstGeom prst="line">
              <a:avLst/>
            </a:prstGeom>
            <a:noFill/>
            <a:ln w="57150">
              <a:solidFill>
                <a:schemeClr val="tx2">
                  <a:lumMod val="7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Cambria"/>
                <a:cs typeface="Cambria"/>
              </a:endParaRPr>
            </a:p>
          </p:txBody>
        </p:sp>
      </p:grpSp>
      <p:grpSp>
        <p:nvGrpSpPr>
          <p:cNvPr id="15" name="Group 12"/>
          <p:cNvGrpSpPr>
            <a:grpSpLocks/>
          </p:cNvGrpSpPr>
          <p:nvPr/>
        </p:nvGrpSpPr>
        <p:grpSpPr bwMode="auto">
          <a:xfrm>
            <a:off x="5791200" y="3484563"/>
            <a:ext cx="2895600" cy="2641600"/>
            <a:chOff x="3792" y="2208"/>
            <a:chExt cx="2015" cy="1728"/>
          </a:xfrm>
        </p:grpSpPr>
        <p:sp>
          <p:nvSpPr>
            <p:cNvPr id="16" name="AutoShape 13"/>
            <p:cNvSpPr>
              <a:spLocks noChangeArrowheads="1"/>
            </p:cNvSpPr>
            <p:nvPr/>
          </p:nvSpPr>
          <p:spPr bwMode="auto">
            <a:xfrm>
              <a:off x="3792" y="3600"/>
              <a:ext cx="2015" cy="336"/>
            </a:xfrm>
            <a:prstGeom prst="roundRect">
              <a:avLst>
                <a:gd name="adj" fmla="val 16667"/>
              </a:avLst>
            </a:prstGeom>
            <a:solidFill>
              <a:srgbClr val="000066"/>
            </a:solidFill>
            <a:ln w="9525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4085" tIns="42043" rIns="84085" bIns="42043" anchor="ctr"/>
            <a:lstStyle/>
            <a:p>
              <a:pPr algn="ctr" defTabSz="841375"/>
              <a:r>
                <a:rPr lang="en-US" sz="2000" b="1">
                  <a:solidFill>
                    <a:srgbClr val="FFFFFF"/>
                  </a:solidFill>
                  <a:latin typeface="Cambria"/>
                  <a:cs typeface="Cambria"/>
                </a:rPr>
                <a:t>Pull to open cover</a:t>
              </a:r>
            </a:p>
          </p:txBody>
        </p:sp>
        <p:sp>
          <p:nvSpPr>
            <p:cNvPr id="17" name="Line 14"/>
            <p:cNvSpPr>
              <a:spLocks noChangeShapeType="1"/>
            </p:cNvSpPr>
            <p:nvPr/>
          </p:nvSpPr>
          <p:spPr bwMode="auto">
            <a:xfrm flipV="1">
              <a:off x="5040" y="2208"/>
              <a:ext cx="0" cy="1392"/>
            </a:xfrm>
            <a:prstGeom prst="line">
              <a:avLst/>
            </a:prstGeom>
            <a:noFill/>
            <a:ln w="57150">
              <a:solidFill>
                <a:schemeClr val="tx2">
                  <a:lumMod val="7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>
                <a:solidFill>
                  <a:srgbClr val="FFFFFF"/>
                </a:solidFill>
                <a:latin typeface="Cambria"/>
                <a:cs typeface="Cambria"/>
              </a:endParaRPr>
            </a:p>
          </p:txBody>
        </p:sp>
      </p:grpSp>
      <p:sp>
        <p:nvSpPr>
          <p:cNvPr id="18" name="Action Button: Return 17">
            <a:hlinkClick r:id="rId4" action="ppaction://hlinksldjump" highlightClick="1">
              <a:snd r:embed="rId5" name="Doorbell"/>
            </a:hlinkClick>
          </p:cNvPr>
          <p:cNvSpPr/>
          <p:nvPr/>
        </p:nvSpPr>
        <p:spPr>
          <a:xfrm>
            <a:off x="8803392" y="6509706"/>
            <a:ext cx="352937" cy="348294"/>
          </a:xfrm>
          <a:prstGeom prst="actionButtonRetur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34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Various Components of EVM – Control Unit – Back side detail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46356-D9EF-ED4D-A516-2CFEB5A9735F}" type="datetime1">
              <a:rPr lang="en-IN" smtClean="0"/>
              <a:pPr/>
              <a:t>29-10-2018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Learning Module for Sector Officers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04205-CB8D-8C4D-9F73-F3EA086242A9}" type="slidenum">
              <a:rPr lang="en-US" smtClean="0"/>
              <a:pPr/>
              <a:t>82</a:t>
            </a:fld>
            <a:endParaRPr lang="en-US"/>
          </a:p>
        </p:txBody>
      </p:sp>
      <p:pic>
        <p:nvPicPr>
          <p:cNvPr id="7" name="Picture 2" descr="P101060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" r="5661"/>
          <a:stretch>
            <a:fillRect/>
          </a:stretch>
        </p:blipFill>
        <p:spPr bwMode="auto">
          <a:xfrm>
            <a:off x="444369" y="1600199"/>
            <a:ext cx="410057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6803350" y="3159362"/>
            <a:ext cx="1897062" cy="440301"/>
          </a:xfrm>
          <a:prstGeom prst="roundRect">
            <a:avLst>
              <a:gd name="adj" fmla="val 16667"/>
            </a:avLst>
          </a:pr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4085" tIns="42043" rIns="84085" bIns="42043" anchor="ctr"/>
          <a:lstStyle/>
          <a:p>
            <a:pPr algn="ctr" defTabSz="841375"/>
            <a:r>
              <a:rPr lang="en-US" sz="2000" b="1" dirty="0">
                <a:solidFill>
                  <a:srgbClr val="FFFFFF"/>
                </a:solidFill>
                <a:latin typeface="Cambria"/>
                <a:cs typeface="Cambria"/>
              </a:rPr>
              <a:t>Power Switch</a:t>
            </a: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4558544" y="5082370"/>
            <a:ext cx="4141732" cy="774977"/>
          </a:xfrm>
          <a:prstGeom prst="roundRect">
            <a:avLst>
              <a:gd name="adj" fmla="val 16667"/>
            </a:avLst>
          </a:pr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4085" tIns="42043" rIns="84085" bIns="42043" anchor="ctr">
            <a:spAutoFit/>
          </a:bodyPr>
          <a:lstStyle/>
          <a:p>
            <a:pPr algn="ctr" defTabSz="841375"/>
            <a:r>
              <a:rPr lang="en-US" sz="2000" b="1" dirty="0">
                <a:solidFill>
                  <a:srgbClr val="FFFFFF"/>
                </a:solidFill>
                <a:latin typeface="Cambria"/>
                <a:cs typeface="Cambria"/>
              </a:rPr>
              <a:t>Socket  for Interconnecting Cable</a:t>
            </a:r>
          </a:p>
          <a:p>
            <a:pPr algn="ctr" defTabSz="841375"/>
            <a:r>
              <a:rPr lang="en-US" sz="2000" b="1" dirty="0">
                <a:solidFill>
                  <a:srgbClr val="FFFFFF"/>
                </a:solidFill>
                <a:latin typeface="Cambria"/>
                <a:cs typeface="Cambria"/>
              </a:rPr>
              <a:t>of Balloting Unit</a:t>
            </a:r>
          </a:p>
        </p:txBody>
      </p:sp>
      <p:grpSp>
        <p:nvGrpSpPr>
          <p:cNvPr id="14" name="Group 10"/>
          <p:cNvGrpSpPr>
            <a:grpSpLocks/>
          </p:cNvGrpSpPr>
          <p:nvPr/>
        </p:nvGrpSpPr>
        <p:grpSpPr bwMode="auto">
          <a:xfrm>
            <a:off x="3340778" y="3792924"/>
            <a:ext cx="5345617" cy="775090"/>
            <a:chOff x="2214" y="1897"/>
            <a:chExt cx="3628" cy="507"/>
          </a:xfrm>
        </p:grpSpPr>
        <p:sp>
          <p:nvSpPr>
            <p:cNvPr id="15" name="AutoShape 11"/>
            <p:cNvSpPr>
              <a:spLocks noChangeArrowheads="1"/>
            </p:cNvSpPr>
            <p:nvPr/>
          </p:nvSpPr>
          <p:spPr bwMode="auto">
            <a:xfrm>
              <a:off x="3245" y="1897"/>
              <a:ext cx="2597" cy="507"/>
            </a:xfrm>
            <a:prstGeom prst="roundRect">
              <a:avLst>
                <a:gd name="adj" fmla="val 16667"/>
              </a:avLst>
            </a:prstGeom>
            <a:solidFill>
              <a:srgbClr val="000066"/>
            </a:solidFill>
            <a:ln w="9525">
              <a:solidFill>
                <a:srgbClr val="17375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84085" tIns="42043" rIns="84085" bIns="42043" anchor="ctr">
              <a:spAutoFit/>
            </a:bodyPr>
            <a:lstStyle/>
            <a:p>
              <a:pPr algn="ctr" defTabSz="841375"/>
              <a:r>
                <a:rPr lang="en-US" sz="2000" b="1" dirty="0">
                  <a:solidFill>
                    <a:srgbClr val="FFFFFF"/>
                  </a:solidFill>
                  <a:latin typeface="Cambria"/>
                  <a:cs typeface="Cambria"/>
                </a:rPr>
                <a:t>Socket  for connecting Data Interface.  </a:t>
              </a:r>
            </a:p>
          </p:txBody>
        </p:sp>
        <p:sp>
          <p:nvSpPr>
            <p:cNvPr id="16" name="Line 12"/>
            <p:cNvSpPr>
              <a:spLocks noChangeShapeType="1"/>
            </p:cNvSpPr>
            <p:nvPr/>
          </p:nvSpPr>
          <p:spPr bwMode="auto">
            <a:xfrm flipH="1">
              <a:off x="2214" y="2150"/>
              <a:ext cx="1031" cy="0"/>
            </a:xfrm>
            <a:prstGeom prst="line">
              <a:avLst/>
            </a:prstGeom>
            <a:noFill/>
            <a:ln w="57150">
              <a:solidFill>
                <a:srgbClr val="17375E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 b="1"/>
            </a:p>
          </p:txBody>
        </p:sp>
      </p:grpSp>
      <p:cxnSp>
        <p:nvCxnSpPr>
          <p:cNvPr id="22" name="Straight Arrow Connector 21"/>
          <p:cNvCxnSpPr/>
          <p:nvPr/>
        </p:nvCxnSpPr>
        <p:spPr>
          <a:xfrm>
            <a:off x="2429889" y="3297517"/>
            <a:ext cx="0" cy="694709"/>
          </a:xfrm>
          <a:prstGeom prst="straightConnector1">
            <a:avLst/>
          </a:prstGeom>
          <a:ln w="57150" cmpd="sng"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1639830" y="4532852"/>
            <a:ext cx="0" cy="958934"/>
          </a:xfrm>
          <a:prstGeom prst="straightConnector1">
            <a:avLst/>
          </a:prstGeom>
          <a:ln w="57150" cmpd="sng">
            <a:solidFill>
              <a:srgbClr val="17375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1615170" y="5480822"/>
            <a:ext cx="2943374" cy="21927"/>
          </a:xfrm>
          <a:prstGeom prst="line">
            <a:avLst/>
          </a:prstGeom>
          <a:ln w="57150" cmpd="sng">
            <a:solidFill>
              <a:srgbClr val="1737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417559" y="3297517"/>
            <a:ext cx="4385791" cy="30399"/>
          </a:xfrm>
          <a:prstGeom prst="line">
            <a:avLst/>
          </a:prstGeom>
          <a:ln w="57150" cmpd="sng">
            <a:solidFill>
              <a:srgbClr val="1737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Action Button: Return 16">
            <a:hlinkClick r:id="rId3" action="ppaction://hlinksldjump" highlightClick="1">
              <a:snd r:embed="rId4" name="Doorbell"/>
            </a:hlinkClick>
          </p:cNvPr>
          <p:cNvSpPr/>
          <p:nvPr/>
        </p:nvSpPr>
        <p:spPr>
          <a:xfrm>
            <a:off x="8803392" y="6509706"/>
            <a:ext cx="352937" cy="348294"/>
          </a:xfrm>
          <a:prstGeom prst="actionButtonRetur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9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Various Components of EVM – Display Section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46356-D9EF-ED4D-A516-2CFEB5A9735F}" type="datetime1">
              <a:rPr lang="en-IN" smtClean="0"/>
              <a:pPr/>
              <a:t>29-10-2018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Learning Module for Sector Officers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04205-CB8D-8C4D-9F73-F3EA086242A9}" type="slidenum">
              <a:rPr lang="en-US" smtClean="0"/>
              <a:pPr/>
              <a:t>83</a:t>
            </a:fld>
            <a:endParaRPr lang="en-US"/>
          </a:p>
        </p:txBody>
      </p:sp>
      <p:pic>
        <p:nvPicPr>
          <p:cNvPr id="8" name="Picture 2" descr="P101053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6"/>
          <a:stretch>
            <a:fillRect/>
          </a:stretch>
        </p:blipFill>
        <p:spPr bwMode="auto">
          <a:xfrm>
            <a:off x="457200" y="1600199"/>
            <a:ext cx="426406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4721789" y="3113297"/>
            <a:ext cx="3996921" cy="1192903"/>
          </a:xfrm>
          <a:prstGeom prst="rect">
            <a:avLst/>
          </a:prstGeom>
          <a:solidFill>
            <a:srgbClr val="66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4085" tIns="42043" rIns="84085" bIns="42043">
            <a:spAutoFit/>
          </a:bodyPr>
          <a:lstStyle>
            <a:lvl1pPr algn="l" defTabSz="8413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algn="l" defTabSz="8413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l" defTabSz="8413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l" defTabSz="8413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l" defTabSz="8413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defTabSz="8413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defTabSz="8413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defTabSz="8413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defTabSz="8413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0033CC"/>
                </a:solidFill>
                <a:latin typeface="Cambria"/>
                <a:cs typeface="Cambria"/>
              </a:rPr>
              <a:t>When no button is operated for 10-15 minutes, the CU goes to power save mode. Indicated by flickering of green </a:t>
            </a:r>
            <a:r>
              <a:rPr lang="ja-JP" altLang="en-US" dirty="0">
                <a:solidFill>
                  <a:srgbClr val="0033CC"/>
                </a:solidFill>
                <a:latin typeface="Cambria"/>
                <a:cs typeface="Cambria"/>
              </a:rPr>
              <a:t>‘</a:t>
            </a:r>
            <a:r>
              <a:rPr lang="en-US" dirty="0">
                <a:solidFill>
                  <a:srgbClr val="0033CC"/>
                </a:solidFill>
                <a:latin typeface="Cambria"/>
                <a:cs typeface="Cambria"/>
              </a:rPr>
              <a:t>ON</a:t>
            </a:r>
            <a:r>
              <a:rPr lang="ja-JP" altLang="en-US" dirty="0">
                <a:solidFill>
                  <a:srgbClr val="0033CC"/>
                </a:solidFill>
                <a:latin typeface="Cambria"/>
                <a:cs typeface="Cambria"/>
              </a:rPr>
              <a:t>’</a:t>
            </a:r>
            <a:r>
              <a:rPr lang="en-US" dirty="0">
                <a:solidFill>
                  <a:srgbClr val="0033CC"/>
                </a:solidFill>
                <a:latin typeface="Cambria"/>
                <a:cs typeface="Cambria"/>
              </a:rPr>
              <a:t> lamp in every 5 seconds.</a:t>
            </a: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4721264" y="1600199"/>
            <a:ext cx="3965535" cy="1469902"/>
          </a:xfrm>
          <a:prstGeom prst="rect">
            <a:avLst/>
          </a:prstGeom>
          <a:solidFill>
            <a:srgbClr val="66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4085" tIns="42043" rIns="84085" bIns="42043">
            <a:spAutoFit/>
          </a:bodyPr>
          <a:lstStyle>
            <a:lvl1pPr algn="l" defTabSz="8413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algn="l" defTabSz="8413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l" defTabSz="8413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l" defTabSz="8413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l" defTabSz="8413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defTabSz="8413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defTabSz="8413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defTabSz="8413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defTabSz="8413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0033CC"/>
                </a:solidFill>
                <a:latin typeface="Cambria"/>
                <a:cs typeface="Cambria"/>
              </a:rPr>
              <a:t>Busy lamp glows </a:t>
            </a:r>
            <a:r>
              <a:rPr lang="ja-JP" altLang="en-US" dirty="0">
                <a:solidFill>
                  <a:srgbClr val="0033CC"/>
                </a:solidFill>
                <a:latin typeface="Cambria"/>
                <a:cs typeface="Cambria"/>
              </a:rPr>
              <a:t>‘</a:t>
            </a:r>
            <a:r>
              <a:rPr lang="en-US" dirty="0">
                <a:solidFill>
                  <a:srgbClr val="0033CC"/>
                </a:solidFill>
                <a:latin typeface="Cambria"/>
                <a:cs typeface="Cambria"/>
              </a:rPr>
              <a:t>RED</a:t>
            </a:r>
            <a:r>
              <a:rPr lang="ja-JP" altLang="en-US" dirty="0">
                <a:solidFill>
                  <a:srgbClr val="0033CC"/>
                </a:solidFill>
                <a:latin typeface="Cambria"/>
                <a:cs typeface="Cambria"/>
              </a:rPr>
              <a:t>”</a:t>
            </a:r>
            <a:r>
              <a:rPr lang="en-US" dirty="0">
                <a:solidFill>
                  <a:srgbClr val="0033CC"/>
                </a:solidFill>
                <a:latin typeface="Cambria"/>
                <a:cs typeface="Cambria"/>
              </a:rPr>
              <a:t> when the </a:t>
            </a:r>
            <a:r>
              <a:rPr lang="ja-JP" altLang="en-US" dirty="0">
                <a:solidFill>
                  <a:srgbClr val="0033CC"/>
                </a:solidFill>
                <a:latin typeface="Cambria"/>
                <a:cs typeface="Cambria"/>
              </a:rPr>
              <a:t>‘</a:t>
            </a:r>
            <a:r>
              <a:rPr lang="en-US" dirty="0">
                <a:solidFill>
                  <a:srgbClr val="0033CC"/>
                </a:solidFill>
                <a:latin typeface="Cambria"/>
                <a:cs typeface="Cambria"/>
              </a:rPr>
              <a:t>Ballot</a:t>
            </a:r>
            <a:r>
              <a:rPr lang="ja-JP" altLang="en-US" dirty="0">
                <a:solidFill>
                  <a:srgbClr val="0033CC"/>
                </a:solidFill>
                <a:latin typeface="Cambria"/>
                <a:cs typeface="Cambria"/>
              </a:rPr>
              <a:t>’</a:t>
            </a:r>
            <a:r>
              <a:rPr lang="en-US" dirty="0">
                <a:solidFill>
                  <a:srgbClr val="0033CC"/>
                </a:solidFill>
                <a:latin typeface="Cambria"/>
                <a:cs typeface="Cambria"/>
              </a:rPr>
              <a:t> button is pressed by polling officer to enable the voter to cast vote. It goes off when the voter has cast his vote.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797975" y="3444422"/>
            <a:ext cx="4893125" cy="1431653"/>
            <a:chOff x="3797975" y="3444422"/>
            <a:chExt cx="4893125" cy="1431653"/>
          </a:xfrm>
        </p:grpSpPr>
        <p:sp>
          <p:nvSpPr>
            <p:cNvPr id="13" name="Line 8"/>
            <p:cNvSpPr>
              <a:spLocks noChangeShapeType="1"/>
            </p:cNvSpPr>
            <p:nvPr/>
          </p:nvSpPr>
          <p:spPr bwMode="auto">
            <a:xfrm flipH="1" flipV="1">
              <a:off x="3797975" y="3444422"/>
              <a:ext cx="0" cy="1207347"/>
            </a:xfrm>
            <a:prstGeom prst="line">
              <a:avLst/>
            </a:prstGeom>
            <a:noFill/>
            <a:ln w="57150">
              <a:solidFill>
                <a:srgbClr val="17375E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 b="1">
                <a:solidFill>
                  <a:srgbClr val="FFFFFF"/>
                </a:solidFill>
                <a:latin typeface="Cambria"/>
                <a:cs typeface="Cambria"/>
              </a:endParaRPr>
            </a:p>
          </p:txBody>
        </p:sp>
        <p:sp>
          <p:nvSpPr>
            <p:cNvPr id="17" name="AutoShape 12"/>
            <p:cNvSpPr>
              <a:spLocks noChangeArrowheads="1"/>
            </p:cNvSpPr>
            <p:nvPr/>
          </p:nvSpPr>
          <p:spPr bwMode="auto">
            <a:xfrm>
              <a:off x="4725691" y="4362301"/>
              <a:ext cx="3965409" cy="513774"/>
            </a:xfrm>
            <a:prstGeom prst="roundRect">
              <a:avLst>
                <a:gd name="adj" fmla="val 16667"/>
              </a:avLst>
            </a:prstGeom>
            <a:solidFill>
              <a:srgbClr val="000066"/>
            </a:solidFill>
            <a:ln w="9525">
              <a:solidFill>
                <a:srgbClr val="17375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4085" tIns="42043" rIns="84085" bIns="42043" anchor="ctr"/>
            <a:lstStyle/>
            <a:p>
              <a:pPr algn="ctr" defTabSz="841375"/>
              <a:r>
                <a:rPr lang="en-US" sz="2000" b="1" dirty="0">
                  <a:solidFill>
                    <a:srgbClr val="FFFFFF"/>
                  </a:solidFill>
                  <a:latin typeface="Cambria"/>
                  <a:cs typeface="Cambria"/>
                </a:rPr>
                <a:t>Busy Lamp (Red)</a:t>
              </a:r>
            </a:p>
          </p:txBody>
        </p:sp>
        <p:cxnSp>
          <p:nvCxnSpPr>
            <p:cNvPr id="21" name="Straight Connector 20"/>
            <p:cNvCxnSpPr>
              <a:stCxn id="13" idx="0"/>
            </p:cNvCxnSpPr>
            <p:nvPr/>
          </p:nvCxnSpPr>
          <p:spPr>
            <a:xfrm flipV="1">
              <a:off x="3797975" y="4637544"/>
              <a:ext cx="923290" cy="14225"/>
            </a:xfrm>
            <a:prstGeom prst="line">
              <a:avLst/>
            </a:prstGeom>
            <a:ln w="57150" cmpd="sng">
              <a:solidFill>
                <a:srgbClr val="17375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2563543" y="3347224"/>
            <a:ext cx="6123656" cy="2190195"/>
            <a:chOff x="2563543" y="3347224"/>
            <a:chExt cx="6123656" cy="2190195"/>
          </a:xfrm>
        </p:grpSpPr>
        <p:grpSp>
          <p:nvGrpSpPr>
            <p:cNvPr id="9" name="Group 4"/>
            <p:cNvGrpSpPr>
              <a:grpSpLocks/>
            </p:cNvGrpSpPr>
            <p:nvPr/>
          </p:nvGrpSpPr>
          <p:grpSpPr bwMode="auto">
            <a:xfrm>
              <a:off x="2591153" y="3347224"/>
              <a:ext cx="6096046" cy="2190195"/>
              <a:chOff x="1835" y="2584"/>
              <a:chExt cx="4315" cy="1400"/>
            </a:xfrm>
          </p:grpSpPr>
          <p:sp>
            <p:nvSpPr>
              <p:cNvPr id="10" name="AutoShape 5"/>
              <p:cNvSpPr>
                <a:spLocks noChangeArrowheads="1"/>
              </p:cNvSpPr>
              <p:nvPr/>
            </p:nvSpPr>
            <p:spPr bwMode="auto">
              <a:xfrm>
                <a:off x="3343" y="3648"/>
                <a:ext cx="2807" cy="336"/>
              </a:xfrm>
              <a:prstGeom prst="roundRect">
                <a:avLst>
                  <a:gd name="adj" fmla="val 16667"/>
                </a:avLst>
              </a:prstGeom>
              <a:solidFill>
                <a:srgbClr val="000066"/>
              </a:solidFill>
              <a:ln w="9525">
                <a:solidFill>
                  <a:srgbClr val="17375E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4085" tIns="42043" rIns="84085" bIns="42043" anchor="ctr"/>
              <a:lstStyle/>
              <a:p>
                <a:pPr algn="ctr" defTabSz="841375"/>
                <a:r>
                  <a:rPr lang="en-US" sz="2000" b="1" dirty="0">
                    <a:solidFill>
                      <a:srgbClr val="FFFFFF"/>
                    </a:solidFill>
                    <a:latin typeface="Cambria"/>
                    <a:cs typeface="Cambria"/>
                  </a:rPr>
                  <a:t>Dual Line Digital Display Panel</a:t>
                </a:r>
              </a:p>
            </p:txBody>
          </p:sp>
          <p:sp>
            <p:nvSpPr>
              <p:cNvPr id="11" name="Line 6"/>
              <p:cNvSpPr>
                <a:spLocks noChangeShapeType="1"/>
              </p:cNvSpPr>
              <p:nvPr/>
            </p:nvSpPr>
            <p:spPr bwMode="auto">
              <a:xfrm flipH="1" flipV="1">
                <a:off x="1835" y="2584"/>
                <a:ext cx="0" cy="1267"/>
              </a:xfrm>
              <a:prstGeom prst="line">
                <a:avLst/>
              </a:prstGeom>
              <a:noFill/>
              <a:ln w="57150">
                <a:solidFill>
                  <a:srgbClr val="17375E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 b="1"/>
              </a:p>
            </p:txBody>
          </p:sp>
        </p:grpSp>
        <p:cxnSp>
          <p:nvCxnSpPr>
            <p:cNvPr id="22" name="Straight Connector 21"/>
            <p:cNvCxnSpPr>
              <a:endCxn id="10" idx="1"/>
            </p:cNvCxnSpPr>
            <p:nvPr/>
          </p:nvCxnSpPr>
          <p:spPr>
            <a:xfrm flipV="1">
              <a:off x="2563543" y="5274596"/>
              <a:ext cx="2158047" cy="26577"/>
            </a:xfrm>
            <a:prstGeom prst="line">
              <a:avLst/>
            </a:prstGeom>
            <a:ln w="57150" cmpd="sng">
              <a:solidFill>
                <a:srgbClr val="17375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1257883" y="3142088"/>
            <a:ext cx="7460827" cy="3023521"/>
            <a:chOff x="1257883" y="3142088"/>
            <a:chExt cx="7460827" cy="3023521"/>
          </a:xfrm>
        </p:grpSpPr>
        <p:sp>
          <p:nvSpPr>
            <p:cNvPr id="14" name="AutoShape 9"/>
            <p:cNvSpPr>
              <a:spLocks noChangeArrowheads="1"/>
            </p:cNvSpPr>
            <p:nvPr/>
          </p:nvSpPr>
          <p:spPr bwMode="auto">
            <a:xfrm>
              <a:off x="4721622" y="5596649"/>
              <a:ext cx="3997088" cy="568960"/>
            </a:xfrm>
            <a:prstGeom prst="roundRect">
              <a:avLst>
                <a:gd name="adj" fmla="val 16667"/>
              </a:avLst>
            </a:prstGeom>
            <a:solidFill>
              <a:srgbClr val="000066"/>
            </a:solidFill>
            <a:ln w="9525">
              <a:solidFill>
                <a:srgbClr val="17375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4085" tIns="42043" rIns="84085" bIns="42043" anchor="ctr"/>
            <a:lstStyle/>
            <a:p>
              <a:pPr algn="ctr" defTabSz="841375"/>
              <a:r>
                <a:rPr lang="en-US" sz="2000" b="1">
                  <a:solidFill>
                    <a:srgbClr val="FFFFFF"/>
                  </a:solidFill>
                  <a:latin typeface="Cambria"/>
                  <a:cs typeface="Cambria"/>
                </a:rPr>
                <a:t>Power ON Lamp (Green)</a:t>
              </a:r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 flipV="1">
              <a:off x="1263198" y="3142088"/>
              <a:ext cx="40968" cy="2767652"/>
            </a:xfrm>
            <a:prstGeom prst="line">
              <a:avLst/>
            </a:prstGeom>
            <a:noFill/>
            <a:ln w="57150">
              <a:solidFill>
                <a:srgbClr val="17375E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 b="1"/>
            </a:p>
          </p:txBody>
        </p:sp>
        <p:cxnSp>
          <p:nvCxnSpPr>
            <p:cNvPr id="24" name="Straight Connector 23"/>
            <p:cNvCxnSpPr/>
            <p:nvPr/>
          </p:nvCxnSpPr>
          <p:spPr>
            <a:xfrm flipV="1">
              <a:off x="1257883" y="5894936"/>
              <a:ext cx="3463906" cy="14224"/>
            </a:xfrm>
            <a:prstGeom prst="line">
              <a:avLst/>
            </a:prstGeom>
            <a:ln w="57150" cmpd="sng">
              <a:solidFill>
                <a:srgbClr val="17375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Action Button: Return 24">
            <a:hlinkClick r:id="rId3" action="ppaction://hlinksldjump" highlightClick="1">
              <a:snd r:embed="rId4" name="Doorbell"/>
            </a:hlinkClick>
          </p:cNvPr>
          <p:cNvSpPr/>
          <p:nvPr/>
        </p:nvSpPr>
        <p:spPr>
          <a:xfrm>
            <a:off x="8803392" y="6509706"/>
            <a:ext cx="352937" cy="348294"/>
          </a:xfrm>
          <a:prstGeom prst="actionButtonRetur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31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706090"/>
          </a:xfrm>
        </p:spPr>
        <p:txBody>
          <a:bodyPr>
            <a:noAutofit/>
          </a:bodyPr>
          <a:lstStyle/>
          <a:p>
            <a:r>
              <a:rPr lang="en-US" sz="3200" dirty="0"/>
              <a:t>Various Components of EVM – Control Unit - Result Section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5974-46F6-9A48-BE1A-C3E203257EC2}" type="datetime1">
              <a:rPr lang="en-IN" smtClean="0"/>
              <a:pPr/>
              <a:t>29-10-2018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Learning Module for Sector Officers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04205-CB8D-8C4D-9F73-F3EA086242A9}" type="slidenum">
              <a:rPr lang="en-US" smtClean="0"/>
              <a:pPr/>
              <a:t>84</a:t>
            </a:fld>
            <a:endParaRPr lang="en-US"/>
          </a:p>
        </p:txBody>
      </p:sp>
      <p:pic>
        <p:nvPicPr>
          <p:cNvPr id="8" name="Picture 2" descr="P101053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" t="30769" r="12923" b="4616"/>
          <a:stretch>
            <a:fillRect/>
          </a:stretch>
        </p:blipFill>
        <p:spPr bwMode="auto">
          <a:xfrm>
            <a:off x="3844785" y="2242980"/>
            <a:ext cx="4953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P10105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6" t="22223" r="36264" b="13676"/>
          <a:stretch>
            <a:fillRect/>
          </a:stretch>
        </p:blipFill>
        <p:spPr bwMode="auto">
          <a:xfrm>
            <a:off x="415785" y="2242980"/>
            <a:ext cx="3581400" cy="290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4"/>
          <p:cNvGrpSpPr>
            <a:grpSpLocks/>
          </p:cNvGrpSpPr>
          <p:nvPr/>
        </p:nvGrpSpPr>
        <p:grpSpPr bwMode="auto">
          <a:xfrm>
            <a:off x="247510" y="2981168"/>
            <a:ext cx="1762125" cy="3225806"/>
            <a:chOff x="204" y="1680"/>
            <a:chExt cx="1248" cy="2110"/>
          </a:xfrm>
        </p:grpSpPr>
        <p:sp>
          <p:nvSpPr>
            <p:cNvPr id="11" name="AutoShape 5"/>
            <p:cNvSpPr>
              <a:spLocks noChangeArrowheads="1"/>
            </p:cNvSpPr>
            <p:nvPr/>
          </p:nvSpPr>
          <p:spPr bwMode="auto">
            <a:xfrm>
              <a:off x="204" y="3060"/>
              <a:ext cx="1248" cy="730"/>
            </a:xfrm>
            <a:prstGeom prst="roundRect">
              <a:avLst>
                <a:gd name="adj" fmla="val 16667"/>
              </a:avLst>
            </a:prstGeom>
            <a:solidFill>
              <a:srgbClr val="000066"/>
            </a:solidFill>
            <a:ln w="9525">
              <a:solidFill>
                <a:srgbClr val="00009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84085" tIns="42043" rIns="84085" bIns="42043" anchor="ctr">
              <a:spAutoFit/>
            </a:bodyPr>
            <a:lstStyle/>
            <a:p>
              <a:pPr algn="ctr" defTabSz="841375"/>
              <a:r>
                <a:rPr lang="en-US" sz="2000" b="1">
                  <a:solidFill>
                    <a:srgbClr val="FFFFFF"/>
                  </a:solidFill>
                  <a:latin typeface="Cambria"/>
                  <a:cs typeface="Cambria"/>
                </a:rPr>
                <a:t>Holes to pass thread for sealing</a:t>
              </a:r>
            </a:p>
          </p:txBody>
        </p:sp>
        <p:sp>
          <p:nvSpPr>
            <p:cNvPr id="12" name="Line 6"/>
            <p:cNvSpPr>
              <a:spLocks noChangeShapeType="1"/>
            </p:cNvSpPr>
            <p:nvPr/>
          </p:nvSpPr>
          <p:spPr bwMode="auto">
            <a:xfrm flipH="1" flipV="1">
              <a:off x="476" y="1728"/>
              <a:ext cx="0" cy="1331"/>
            </a:xfrm>
            <a:prstGeom prst="line">
              <a:avLst/>
            </a:prstGeom>
            <a:noFill/>
            <a:ln w="57150">
              <a:solidFill>
                <a:srgbClr val="00009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sz="2000" b="1">
                <a:solidFill>
                  <a:srgbClr val="FFFFFF"/>
                </a:solidFill>
                <a:latin typeface="Cambria"/>
                <a:cs typeface="Cambria"/>
              </a:endParaRPr>
            </a:p>
          </p:txBody>
        </p:sp>
        <p:sp>
          <p:nvSpPr>
            <p:cNvPr id="13" name="Line 7"/>
            <p:cNvSpPr>
              <a:spLocks noChangeShapeType="1"/>
            </p:cNvSpPr>
            <p:nvPr/>
          </p:nvSpPr>
          <p:spPr bwMode="auto">
            <a:xfrm flipV="1">
              <a:off x="1020" y="1680"/>
              <a:ext cx="0" cy="1379"/>
            </a:xfrm>
            <a:prstGeom prst="line">
              <a:avLst/>
            </a:prstGeom>
            <a:noFill/>
            <a:ln w="57150">
              <a:solidFill>
                <a:srgbClr val="00009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sz="2000" b="1">
                <a:solidFill>
                  <a:srgbClr val="FFFFFF"/>
                </a:solidFill>
                <a:latin typeface="Cambria"/>
                <a:cs typeface="Cambria"/>
              </a:endParaRPr>
            </a:p>
          </p:txBody>
        </p:sp>
      </p:grpSp>
      <p:grpSp>
        <p:nvGrpSpPr>
          <p:cNvPr id="14" name="Group 8"/>
          <p:cNvGrpSpPr>
            <a:grpSpLocks/>
          </p:cNvGrpSpPr>
          <p:nvPr/>
        </p:nvGrpSpPr>
        <p:grpSpPr bwMode="auto">
          <a:xfrm>
            <a:off x="2144573" y="3422494"/>
            <a:ext cx="1763712" cy="2782922"/>
            <a:chOff x="1548" y="1968"/>
            <a:chExt cx="1248" cy="1821"/>
          </a:xfrm>
        </p:grpSpPr>
        <p:sp>
          <p:nvSpPr>
            <p:cNvPr id="15" name="AutoShape 9"/>
            <p:cNvSpPr>
              <a:spLocks noChangeArrowheads="1"/>
            </p:cNvSpPr>
            <p:nvPr/>
          </p:nvSpPr>
          <p:spPr bwMode="auto">
            <a:xfrm>
              <a:off x="1548" y="3059"/>
              <a:ext cx="1248" cy="730"/>
            </a:xfrm>
            <a:prstGeom prst="roundRect">
              <a:avLst>
                <a:gd name="adj" fmla="val 16667"/>
              </a:avLst>
            </a:prstGeom>
            <a:solidFill>
              <a:srgbClr val="000066"/>
            </a:solidFill>
            <a:ln w="9525">
              <a:solidFill>
                <a:srgbClr val="00009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84085" tIns="42043" rIns="84085" bIns="42043" anchor="ctr">
              <a:spAutoFit/>
            </a:bodyPr>
            <a:lstStyle/>
            <a:p>
              <a:pPr algn="ctr" defTabSz="841375"/>
              <a:r>
                <a:rPr lang="en-US" sz="2000" b="1">
                  <a:solidFill>
                    <a:srgbClr val="FFFFFF"/>
                  </a:solidFill>
                  <a:latin typeface="Cambria"/>
                  <a:cs typeface="Cambria"/>
                </a:rPr>
                <a:t>Inner Compartment Door</a:t>
              </a:r>
            </a:p>
          </p:txBody>
        </p:sp>
        <p:sp>
          <p:nvSpPr>
            <p:cNvPr id="16" name="Line 10"/>
            <p:cNvSpPr>
              <a:spLocks noChangeShapeType="1"/>
            </p:cNvSpPr>
            <p:nvPr/>
          </p:nvSpPr>
          <p:spPr bwMode="auto">
            <a:xfrm flipV="1">
              <a:off x="2076" y="1968"/>
              <a:ext cx="0" cy="1091"/>
            </a:xfrm>
            <a:prstGeom prst="line">
              <a:avLst/>
            </a:prstGeom>
            <a:noFill/>
            <a:ln w="57150">
              <a:solidFill>
                <a:srgbClr val="00009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sz="2000" b="1">
                <a:solidFill>
                  <a:srgbClr val="FFFFFF"/>
                </a:solidFill>
                <a:latin typeface="Cambria"/>
                <a:cs typeface="Cambria"/>
              </a:endParaRPr>
            </a:p>
          </p:txBody>
        </p:sp>
      </p:grpSp>
      <p:sp>
        <p:nvSpPr>
          <p:cNvPr id="17" name="AutoShape 12"/>
          <p:cNvSpPr>
            <a:spLocks noChangeArrowheads="1"/>
          </p:cNvSpPr>
          <p:nvPr/>
        </p:nvSpPr>
        <p:spPr bwMode="auto">
          <a:xfrm>
            <a:off x="7027723" y="1469730"/>
            <a:ext cx="1846262" cy="774977"/>
          </a:xfrm>
          <a:prstGeom prst="roundRect">
            <a:avLst>
              <a:gd name="adj" fmla="val 16667"/>
            </a:avLst>
          </a:pr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4085" tIns="42043" rIns="84085" bIns="42043" anchor="ctr">
            <a:spAutoFit/>
          </a:bodyPr>
          <a:lstStyle/>
          <a:p>
            <a:pPr algn="ctr" defTabSz="841375"/>
            <a:r>
              <a:rPr lang="en-US" sz="2000" b="1">
                <a:solidFill>
                  <a:srgbClr val="FFFFFF"/>
                </a:solidFill>
                <a:latin typeface="Cambria"/>
                <a:cs typeface="Cambria"/>
              </a:rPr>
              <a:t>Frame for Paper Seals</a:t>
            </a:r>
          </a:p>
        </p:txBody>
      </p:sp>
      <p:grpSp>
        <p:nvGrpSpPr>
          <p:cNvPr id="18" name="Group 14"/>
          <p:cNvGrpSpPr>
            <a:grpSpLocks/>
          </p:cNvGrpSpPr>
          <p:nvPr/>
        </p:nvGrpSpPr>
        <p:grpSpPr bwMode="auto">
          <a:xfrm>
            <a:off x="4165460" y="1468763"/>
            <a:ext cx="1355725" cy="1366356"/>
            <a:chOff x="2892" y="690"/>
            <a:chExt cx="960" cy="894"/>
          </a:xfrm>
        </p:grpSpPr>
        <p:sp>
          <p:nvSpPr>
            <p:cNvPr id="19" name="Line 15"/>
            <p:cNvSpPr>
              <a:spLocks noChangeShapeType="1"/>
            </p:cNvSpPr>
            <p:nvPr/>
          </p:nvSpPr>
          <p:spPr bwMode="auto">
            <a:xfrm>
              <a:off x="3756" y="1140"/>
              <a:ext cx="0" cy="444"/>
            </a:xfrm>
            <a:prstGeom prst="line">
              <a:avLst/>
            </a:prstGeom>
            <a:noFill/>
            <a:ln w="57150">
              <a:solidFill>
                <a:srgbClr val="00009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sz="2000" b="1">
                <a:solidFill>
                  <a:srgbClr val="FFFFFF"/>
                </a:solidFill>
                <a:latin typeface="Cambria"/>
                <a:cs typeface="Cambria"/>
              </a:endParaRPr>
            </a:p>
          </p:txBody>
        </p:sp>
        <p:sp>
          <p:nvSpPr>
            <p:cNvPr id="20" name="AutoShape 16"/>
            <p:cNvSpPr>
              <a:spLocks noChangeArrowheads="1"/>
            </p:cNvSpPr>
            <p:nvPr/>
          </p:nvSpPr>
          <p:spPr bwMode="auto">
            <a:xfrm>
              <a:off x="2892" y="690"/>
              <a:ext cx="960" cy="507"/>
            </a:xfrm>
            <a:prstGeom prst="roundRect">
              <a:avLst>
                <a:gd name="adj" fmla="val 16667"/>
              </a:avLst>
            </a:prstGeom>
            <a:solidFill>
              <a:srgbClr val="000066"/>
            </a:solidFill>
            <a:ln w="9525">
              <a:solidFill>
                <a:srgbClr val="00009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84085" tIns="42043" rIns="84085" bIns="42043" anchor="ctr">
              <a:spAutoFit/>
            </a:bodyPr>
            <a:lstStyle/>
            <a:p>
              <a:pPr algn="ctr" defTabSz="841375"/>
              <a:r>
                <a:rPr lang="en-US" sz="2000" b="1">
                  <a:solidFill>
                    <a:srgbClr val="FFFFFF"/>
                  </a:solidFill>
                  <a:latin typeface="Cambria"/>
                  <a:cs typeface="Cambria"/>
                </a:rPr>
                <a:t>Result Button</a:t>
              </a:r>
            </a:p>
          </p:txBody>
        </p:sp>
      </p:grpSp>
      <p:grpSp>
        <p:nvGrpSpPr>
          <p:cNvPr id="21" name="Group 17"/>
          <p:cNvGrpSpPr>
            <a:grpSpLocks/>
          </p:cNvGrpSpPr>
          <p:nvPr/>
        </p:nvGrpSpPr>
        <p:grpSpPr bwMode="auto">
          <a:xfrm>
            <a:off x="6297473" y="3349468"/>
            <a:ext cx="1211262" cy="2561714"/>
            <a:chOff x="4488" y="1920"/>
            <a:chExt cx="858" cy="1677"/>
          </a:xfrm>
        </p:grpSpPr>
        <p:sp>
          <p:nvSpPr>
            <p:cNvPr id="22" name="AutoShape 18"/>
            <p:cNvSpPr>
              <a:spLocks noChangeArrowheads="1"/>
            </p:cNvSpPr>
            <p:nvPr/>
          </p:nvSpPr>
          <p:spPr bwMode="auto">
            <a:xfrm>
              <a:off x="4488" y="3090"/>
              <a:ext cx="858" cy="507"/>
            </a:xfrm>
            <a:prstGeom prst="roundRect">
              <a:avLst>
                <a:gd name="adj" fmla="val 16667"/>
              </a:avLst>
            </a:prstGeom>
            <a:solidFill>
              <a:srgbClr val="000066"/>
            </a:solidFill>
            <a:ln w="9525">
              <a:solidFill>
                <a:srgbClr val="00009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84085" tIns="42043" rIns="84085" bIns="42043" anchor="ctr">
              <a:spAutoFit/>
            </a:bodyPr>
            <a:lstStyle/>
            <a:p>
              <a:pPr algn="ctr" defTabSz="841375"/>
              <a:r>
                <a:rPr lang="en-US" sz="2000" b="1">
                  <a:solidFill>
                    <a:srgbClr val="FFFFFF"/>
                  </a:solidFill>
                  <a:latin typeface="Cambria"/>
                  <a:cs typeface="Cambria"/>
                </a:rPr>
                <a:t>Inner Latches</a:t>
              </a:r>
            </a:p>
          </p:txBody>
        </p:sp>
        <p:sp>
          <p:nvSpPr>
            <p:cNvPr id="23" name="Line 19"/>
            <p:cNvSpPr>
              <a:spLocks noChangeShapeType="1"/>
            </p:cNvSpPr>
            <p:nvPr/>
          </p:nvSpPr>
          <p:spPr bwMode="auto">
            <a:xfrm flipV="1">
              <a:off x="5244" y="1920"/>
              <a:ext cx="0" cy="1200"/>
            </a:xfrm>
            <a:prstGeom prst="line">
              <a:avLst/>
            </a:prstGeom>
            <a:noFill/>
            <a:ln w="57150">
              <a:solidFill>
                <a:srgbClr val="00009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sz="2000" b="1">
                <a:solidFill>
                  <a:srgbClr val="FFFFFF"/>
                </a:solidFill>
                <a:latin typeface="Cambria"/>
                <a:cs typeface="Cambria"/>
              </a:endParaRPr>
            </a:p>
          </p:txBody>
        </p:sp>
      </p:grpSp>
      <p:grpSp>
        <p:nvGrpSpPr>
          <p:cNvPr id="24" name="Group 20"/>
          <p:cNvGrpSpPr>
            <a:grpSpLocks/>
          </p:cNvGrpSpPr>
          <p:nvPr/>
        </p:nvGrpSpPr>
        <p:grpSpPr bwMode="auto">
          <a:xfrm>
            <a:off x="7735748" y="3568543"/>
            <a:ext cx="1214437" cy="2336305"/>
            <a:chOff x="5392" y="2064"/>
            <a:chExt cx="860" cy="1529"/>
          </a:xfrm>
        </p:grpSpPr>
        <p:sp>
          <p:nvSpPr>
            <p:cNvPr id="25" name="AutoShape 21"/>
            <p:cNvSpPr>
              <a:spLocks noChangeArrowheads="1"/>
            </p:cNvSpPr>
            <p:nvPr/>
          </p:nvSpPr>
          <p:spPr bwMode="auto">
            <a:xfrm>
              <a:off x="5392" y="3086"/>
              <a:ext cx="860" cy="507"/>
            </a:xfrm>
            <a:prstGeom prst="roundRect">
              <a:avLst>
                <a:gd name="adj" fmla="val 16667"/>
              </a:avLst>
            </a:prstGeom>
            <a:solidFill>
              <a:srgbClr val="000066"/>
            </a:solidFill>
            <a:ln w="9525">
              <a:solidFill>
                <a:srgbClr val="00009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84085" tIns="42043" rIns="84085" bIns="42043" anchor="ctr">
              <a:spAutoFit/>
            </a:bodyPr>
            <a:lstStyle/>
            <a:p>
              <a:pPr algn="ctr" defTabSz="841375"/>
              <a:r>
                <a:rPr lang="en-US" sz="2000" b="1">
                  <a:solidFill>
                    <a:srgbClr val="FFFFFF"/>
                  </a:solidFill>
                  <a:latin typeface="Cambria"/>
                  <a:cs typeface="Cambria"/>
                </a:rPr>
                <a:t>Outer Door</a:t>
              </a:r>
            </a:p>
          </p:txBody>
        </p:sp>
        <p:sp>
          <p:nvSpPr>
            <p:cNvPr id="26" name="Line 22"/>
            <p:cNvSpPr>
              <a:spLocks noChangeShapeType="1"/>
            </p:cNvSpPr>
            <p:nvPr/>
          </p:nvSpPr>
          <p:spPr bwMode="auto">
            <a:xfrm flipV="1">
              <a:off x="5868" y="2064"/>
              <a:ext cx="0" cy="1056"/>
            </a:xfrm>
            <a:prstGeom prst="line">
              <a:avLst/>
            </a:prstGeom>
            <a:noFill/>
            <a:ln w="57150">
              <a:solidFill>
                <a:srgbClr val="00009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sz="2000" b="1">
                <a:solidFill>
                  <a:srgbClr val="FFFFFF"/>
                </a:solidFill>
                <a:latin typeface="Cambria"/>
                <a:cs typeface="Cambria"/>
              </a:endParaRPr>
            </a:p>
          </p:txBody>
        </p:sp>
      </p:grpSp>
      <p:grpSp>
        <p:nvGrpSpPr>
          <p:cNvPr id="27" name="Group 23"/>
          <p:cNvGrpSpPr>
            <a:grpSpLocks/>
          </p:cNvGrpSpPr>
          <p:nvPr/>
        </p:nvGrpSpPr>
        <p:grpSpPr bwMode="auto">
          <a:xfrm>
            <a:off x="450710" y="1514318"/>
            <a:ext cx="1219200" cy="1614487"/>
            <a:chOff x="348" y="720"/>
            <a:chExt cx="864" cy="1056"/>
          </a:xfrm>
        </p:grpSpPr>
        <p:sp>
          <p:nvSpPr>
            <p:cNvPr id="28" name="Line 24"/>
            <p:cNvSpPr>
              <a:spLocks noChangeShapeType="1"/>
            </p:cNvSpPr>
            <p:nvPr/>
          </p:nvSpPr>
          <p:spPr bwMode="auto">
            <a:xfrm>
              <a:off x="779" y="1056"/>
              <a:ext cx="1" cy="720"/>
            </a:xfrm>
            <a:prstGeom prst="line">
              <a:avLst/>
            </a:prstGeom>
            <a:noFill/>
            <a:ln w="57150">
              <a:solidFill>
                <a:srgbClr val="00009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sz="2000" b="1">
                <a:solidFill>
                  <a:srgbClr val="FFFFFF"/>
                </a:solidFill>
                <a:latin typeface="Cambria"/>
                <a:cs typeface="Cambria"/>
              </a:endParaRPr>
            </a:p>
          </p:txBody>
        </p:sp>
        <p:sp>
          <p:nvSpPr>
            <p:cNvPr id="29" name="AutoShape 25"/>
            <p:cNvSpPr>
              <a:spLocks noChangeArrowheads="1"/>
            </p:cNvSpPr>
            <p:nvPr/>
          </p:nvSpPr>
          <p:spPr bwMode="auto">
            <a:xfrm>
              <a:off x="348" y="720"/>
              <a:ext cx="864" cy="432"/>
            </a:xfrm>
            <a:prstGeom prst="roundRect">
              <a:avLst>
                <a:gd name="adj" fmla="val 16667"/>
              </a:avLst>
            </a:prstGeom>
            <a:solidFill>
              <a:srgbClr val="000066"/>
            </a:solidFill>
            <a:ln w="9525">
              <a:solidFill>
                <a:srgbClr val="00009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84085" tIns="42043" rIns="84085" bIns="42043" anchor="ctr"/>
            <a:lstStyle/>
            <a:p>
              <a:pPr algn="ctr" defTabSz="841375"/>
              <a:r>
                <a:rPr lang="en-US" sz="2000" b="1" dirty="0">
                  <a:solidFill>
                    <a:srgbClr val="FFFFFF"/>
                  </a:solidFill>
                  <a:latin typeface="Cambria"/>
                  <a:cs typeface="Cambria"/>
                </a:rPr>
                <a:t>Close Button</a:t>
              </a:r>
            </a:p>
          </p:txBody>
        </p:sp>
      </p:grpSp>
      <p:grpSp>
        <p:nvGrpSpPr>
          <p:cNvPr id="30" name="Group 26"/>
          <p:cNvGrpSpPr>
            <a:grpSpLocks/>
          </p:cNvGrpSpPr>
          <p:nvPr/>
        </p:nvGrpSpPr>
        <p:grpSpPr bwMode="auto">
          <a:xfrm>
            <a:off x="1941373" y="1468775"/>
            <a:ext cx="1966912" cy="1439368"/>
            <a:chOff x="1404" y="690"/>
            <a:chExt cx="1392" cy="942"/>
          </a:xfrm>
        </p:grpSpPr>
        <p:sp>
          <p:nvSpPr>
            <p:cNvPr id="31" name="Line 27"/>
            <p:cNvSpPr>
              <a:spLocks noChangeShapeType="1"/>
            </p:cNvSpPr>
            <p:nvPr/>
          </p:nvSpPr>
          <p:spPr bwMode="auto">
            <a:xfrm>
              <a:off x="2604" y="1152"/>
              <a:ext cx="0" cy="480"/>
            </a:xfrm>
            <a:prstGeom prst="line">
              <a:avLst/>
            </a:prstGeom>
            <a:noFill/>
            <a:ln w="57150">
              <a:solidFill>
                <a:srgbClr val="00009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sz="2000" b="1">
                <a:solidFill>
                  <a:srgbClr val="FFFFFF"/>
                </a:solidFill>
                <a:latin typeface="Cambria"/>
                <a:cs typeface="Cambria"/>
              </a:endParaRPr>
            </a:p>
          </p:txBody>
        </p:sp>
        <p:sp>
          <p:nvSpPr>
            <p:cNvPr id="32" name="AutoShape 28"/>
            <p:cNvSpPr>
              <a:spLocks noChangeArrowheads="1"/>
            </p:cNvSpPr>
            <p:nvPr/>
          </p:nvSpPr>
          <p:spPr bwMode="auto">
            <a:xfrm>
              <a:off x="1404" y="690"/>
              <a:ext cx="1392" cy="507"/>
            </a:xfrm>
            <a:prstGeom prst="roundRect">
              <a:avLst>
                <a:gd name="adj" fmla="val 16667"/>
              </a:avLst>
            </a:prstGeom>
            <a:solidFill>
              <a:srgbClr val="000066"/>
            </a:solidFill>
            <a:ln w="9525">
              <a:solidFill>
                <a:srgbClr val="00009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84085" tIns="42043" rIns="84085" bIns="42043" anchor="ctr">
              <a:spAutoFit/>
            </a:bodyPr>
            <a:lstStyle/>
            <a:p>
              <a:pPr algn="ctr" defTabSz="841375"/>
              <a:r>
                <a:rPr lang="en-US" sz="2000" b="1">
                  <a:solidFill>
                    <a:srgbClr val="FFFFFF"/>
                  </a:solidFill>
                  <a:latin typeface="Cambria"/>
                  <a:cs typeface="Cambria"/>
                </a:rPr>
                <a:t>Result Section </a:t>
              </a:r>
            </a:p>
            <a:p>
              <a:pPr algn="ctr" defTabSz="841375"/>
              <a:r>
                <a:rPr lang="en-US" sz="2000" b="1">
                  <a:solidFill>
                    <a:srgbClr val="FFFFFF"/>
                  </a:solidFill>
                  <a:latin typeface="Cambria"/>
                  <a:cs typeface="Cambria"/>
                </a:rPr>
                <a:t>Outer Door</a:t>
              </a:r>
            </a:p>
          </p:txBody>
        </p:sp>
      </p:grpSp>
      <p:grpSp>
        <p:nvGrpSpPr>
          <p:cNvPr id="33" name="Group 29"/>
          <p:cNvGrpSpPr>
            <a:grpSpLocks/>
          </p:cNvGrpSpPr>
          <p:nvPr/>
        </p:nvGrpSpPr>
        <p:grpSpPr bwMode="auto">
          <a:xfrm>
            <a:off x="4924285" y="3641568"/>
            <a:ext cx="1289050" cy="2264816"/>
            <a:chOff x="3516" y="2112"/>
            <a:chExt cx="912" cy="1482"/>
          </a:xfrm>
        </p:grpSpPr>
        <p:sp>
          <p:nvSpPr>
            <p:cNvPr id="34" name="AutoShape 30"/>
            <p:cNvSpPr>
              <a:spLocks noChangeArrowheads="1"/>
            </p:cNvSpPr>
            <p:nvPr/>
          </p:nvSpPr>
          <p:spPr bwMode="auto">
            <a:xfrm>
              <a:off x="3516" y="3087"/>
              <a:ext cx="912" cy="507"/>
            </a:xfrm>
            <a:prstGeom prst="roundRect">
              <a:avLst>
                <a:gd name="adj" fmla="val 16667"/>
              </a:avLst>
            </a:prstGeom>
            <a:solidFill>
              <a:srgbClr val="000066"/>
            </a:solidFill>
            <a:ln w="9525">
              <a:solidFill>
                <a:srgbClr val="00009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84085" tIns="42043" rIns="84085" bIns="42043" anchor="ctr">
              <a:spAutoFit/>
            </a:bodyPr>
            <a:lstStyle/>
            <a:p>
              <a:pPr algn="ctr" defTabSz="841375"/>
              <a:r>
                <a:rPr lang="en-US" sz="2000" b="1">
                  <a:solidFill>
                    <a:srgbClr val="FFFFFF"/>
                  </a:solidFill>
                  <a:latin typeface="Cambria"/>
                  <a:cs typeface="Cambria"/>
                </a:rPr>
                <a:t>Print Button</a:t>
              </a:r>
            </a:p>
          </p:txBody>
        </p:sp>
        <p:sp>
          <p:nvSpPr>
            <p:cNvPr id="35" name="Line 31"/>
            <p:cNvSpPr>
              <a:spLocks noChangeShapeType="1"/>
            </p:cNvSpPr>
            <p:nvPr/>
          </p:nvSpPr>
          <p:spPr bwMode="auto">
            <a:xfrm flipV="1">
              <a:off x="3804" y="2112"/>
              <a:ext cx="0" cy="1008"/>
            </a:xfrm>
            <a:prstGeom prst="line">
              <a:avLst/>
            </a:prstGeom>
            <a:noFill/>
            <a:ln w="57150">
              <a:solidFill>
                <a:srgbClr val="00009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sz="2000" b="1">
                <a:solidFill>
                  <a:srgbClr val="FFFFFF"/>
                </a:solidFill>
                <a:latin typeface="Cambria"/>
                <a:cs typeface="Cambria"/>
              </a:endParaRPr>
            </a:p>
          </p:txBody>
        </p:sp>
      </p:grpSp>
      <p:sp>
        <p:nvSpPr>
          <p:cNvPr id="36" name="AutoShape 33"/>
          <p:cNvSpPr>
            <a:spLocks noChangeArrowheads="1"/>
          </p:cNvSpPr>
          <p:nvPr/>
        </p:nvSpPr>
        <p:spPr bwMode="auto">
          <a:xfrm>
            <a:off x="5681523" y="1468142"/>
            <a:ext cx="1211262" cy="774977"/>
          </a:xfrm>
          <a:prstGeom prst="roundRect">
            <a:avLst>
              <a:gd name="adj" fmla="val 16667"/>
            </a:avLst>
          </a:pr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4085" tIns="42043" rIns="84085" bIns="42043" anchor="ctr">
            <a:spAutoFit/>
          </a:bodyPr>
          <a:lstStyle/>
          <a:p>
            <a:pPr algn="ctr" defTabSz="841375"/>
            <a:r>
              <a:rPr lang="en-US" sz="2000" b="1">
                <a:solidFill>
                  <a:srgbClr val="FFFFFF"/>
                </a:solidFill>
                <a:latin typeface="Cambria"/>
                <a:cs typeface="Cambria"/>
              </a:rPr>
              <a:t>Clear Button</a:t>
            </a:r>
          </a:p>
        </p:txBody>
      </p:sp>
      <p:sp>
        <p:nvSpPr>
          <p:cNvPr id="37" name="Action Button: Return 36">
            <a:hlinkClick r:id="rId4" action="ppaction://hlinksldjump" highlightClick="1">
              <a:snd r:embed="rId5" name="Doorbell"/>
            </a:hlinkClick>
          </p:cNvPr>
          <p:cNvSpPr/>
          <p:nvPr/>
        </p:nvSpPr>
        <p:spPr>
          <a:xfrm>
            <a:off x="8803392" y="6509706"/>
            <a:ext cx="352937" cy="348294"/>
          </a:xfrm>
          <a:prstGeom prst="actionButtonRetur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29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Various Components of EVM – Control Unit - Ballot Section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46356-D9EF-ED4D-A516-2CFEB5A9735F}" type="datetime1">
              <a:rPr lang="en-IN" smtClean="0"/>
              <a:pPr/>
              <a:t>29-10-2018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Learning Module for Sector Officers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04205-CB8D-8C4D-9F73-F3EA086242A9}" type="slidenum">
              <a:rPr lang="en-US" smtClean="0"/>
              <a:pPr/>
              <a:t>85</a:t>
            </a:fld>
            <a:endParaRPr lang="en-US"/>
          </a:p>
        </p:txBody>
      </p:sp>
      <p:pic>
        <p:nvPicPr>
          <p:cNvPr id="7" name="Picture 2" descr="P101053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7" r="4347"/>
          <a:stretch>
            <a:fillRect/>
          </a:stretch>
        </p:blipFill>
        <p:spPr bwMode="auto">
          <a:xfrm>
            <a:off x="457200" y="1600199"/>
            <a:ext cx="502920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5"/>
          <p:cNvGrpSpPr>
            <a:grpSpLocks/>
          </p:cNvGrpSpPr>
          <p:nvPr/>
        </p:nvGrpSpPr>
        <p:grpSpPr bwMode="auto">
          <a:xfrm>
            <a:off x="4555814" y="4654546"/>
            <a:ext cx="4130986" cy="342635"/>
            <a:chOff x="3315" y="2256"/>
            <a:chExt cx="2925" cy="224"/>
          </a:xfrm>
        </p:grpSpPr>
        <p:sp>
          <p:nvSpPr>
            <p:cNvPr id="11" name="AutoShape 6"/>
            <p:cNvSpPr>
              <a:spLocks noChangeArrowheads="1"/>
            </p:cNvSpPr>
            <p:nvPr/>
          </p:nvSpPr>
          <p:spPr bwMode="auto">
            <a:xfrm>
              <a:off x="4214" y="2256"/>
              <a:ext cx="2026" cy="224"/>
            </a:xfrm>
            <a:prstGeom prst="roundRect">
              <a:avLst>
                <a:gd name="adj" fmla="val 16667"/>
              </a:avLst>
            </a:prstGeom>
            <a:solidFill>
              <a:srgbClr val="000066"/>
            </a:solidFill>
            <a:ln w="9525">
              <a:solidFill>
                <a:srgbClr val="17375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4085" tIns="42043" rIns="84085" bIns="42043" anchor="ctr"/>
            <a:lstStyle/>
            <a:p>
              <a:pPr algn="ctr" defTabSz="841375"/>
              <a:r>
                <a:rPr lang="en-US" sz="2000" b="1">
                  <a:solidFill>
                    <a:srgbClr val="FFFFFF"/>
                  </a:solidFill>
                  <a:latin typeface="Cambria"/>
                  <a:cs typeface="Cambria"/>
                </a:rPr>
                <a:t>Ballot Button</a:t>
              </a:r>
            </a:p>
          </p:txBody>
        </p:sp>
        <p:sp>
          <p:nvSpPr>
            <p:cNvPr id="12" name="Line 7"/>
            <p:cNvSpPr>
              <a:spLocks noChangeShapeType="1"/>
            </p:cNvSpPr>
            <p:nvPr/>
          </p:nvSpPr>
          <p:spPr bwMode="auto">
            <a:xfrm flipH="1">
              <a:off x="3315" y="2372"/>
              <a:ext cx="899" cy="0"/>
            </a:xfrm>
            <a:prstGeom prst="line">
              <a:avLst/>
            </a:prstGeom>
            <a:noFill/>
            <a:ln w="57150">
              <a:solidFill>
                <a:srgbClr val="17375E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 b="1"/>
            </a:p>
          </p:txBody>
        </p:sp>
      </p:grpSp>
      <p:grpSp>
        <p:nvGrpSpPr>
          <p:cNvPr id="13" name="Group 9"/>
          <p:cNvGrpSpPr>
            <a:grpSpLocks/>
          </p:cNvGrpSpPr>
          <p:nvPr/>
        </p:nvGrpSpPr>
        <p:grpSpPr bwMode="auto">
          <a:xfrm>
            <a:off x="2939761" y="4115275"/>
            <a:ext cx="5747708" cy="415539"/>
            <a:chOff x="891" y="3535"/>
            <a:chExt cx="4070" cy="272"/>
          </a:xfrm>
        </p:grpSpPr>
        <p:sp>
          <p:nvSpPr>
            <p:cNvPr id="14" name="AutoShape 10"/>
            <p:cNvSpPr>
              <a:spLocks noChangeArrowheads="1"/>
            </p:cNvSpPr>
            <p:nvPr/>
          </p:nvSpPr>
          <p:spPr bwMode="auto">
            <a:xfrm>
              <a:off x="2934" y="3535"/>
              <a:ext cx="2027" cy="272"/>
            </a:xfrm>
            <a:prstGeom prst="roundRect">
              <a:avLst>
                <a:gd name="adj" fmla="val 16667"/>
              </a:avLst>
            </a:prstGeom>
            <a:solidFill>
              <a:srgbClr val="000066"/>
            </a:solidFill>
            <a:ln w="9525">
              <a:solidFill>
                <a:srgbClr val="17375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84085" tIns="42043" rIns="84085" bIns="42043" anchor="ctr"/>
            <a:lstStyle/>
            <a:p>
              <a:pPr algn="ctr" defTabSz="841375"/>
              <a:r>
                <a:rPr lang="en-US" sz="2000" b="1" dirty="0">
                  <a:solidFill>
                    <a:srgbClr val="FFFFFF"/>
                  </a:solidFill>
                  <a:latin typeface="Cambria"/>
                  <a:cs typeface="Cambria"/>
                </a:rPr>
                <a:t>Buzzer</a:t>
              </a:r>
            </a:p>
          </p:txBody>
        </p:sp>
        <p:sp>
          <p:nvSpPr>
            <p:cNvPr id="15" name="Line 11"/>
            <p:cNvSpPr>
              <a:spLocks noChangeShapeType="1"/>
            </p:cNvSpPr>
            <p:nvPr/>
          </p:nvSpPr>
          <p:spPr bwMode="auto">
            <a:xfrm flipH="1" flipV="1">
              <a:off x="891" y="3700"/>
              <a:ext cx="2043" cy="0"/>
            </a:xfrm>
            <a:prstGeom prst="line">
              <a:avLst/>
            </a:prstGeom>
            <a:noFill/>
            <a:ln w="57150">
              <a:solidFill>
                <a:srgbClr val="17375E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 b="1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642779" y="3575686"/>
            <a:ext cx="7044021" cy="629841"/>
            <a:chOff x="1642779" y="3575686"/>
            <a:chExt cx="7044021" cy="629841"/>
          </a:xfrm>
        </p:grpSpPr>
        <p:sp>
          <p:nvSpPr>
            <p:cNvPr id="8" name="AutoShape 3"/>
            <p:cNvSpPr>
              <a:spLocks noChangeArrowheads="1"/>
            </p:cNvSpPr>
            <p:nvPr/>
          </p:nvSpPr>
          <p:spPr bwMode="auto">
            <a:xfrm>
              <a:off x="5825474" y="3575686"/>
              <a:ext cx="2861326" cy="446830"/>
            </a:xfrm>
            <a:prstGeom prst="roundRect">
              <a:avLst>
                <a:gd name="adj" fmla="val 16667"/>
              </a:avLst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4085" tIns="42043" rIns="84085" bIns="42043" anchor="ctr"/>
            <a:lstStyle/>
            <a:p>
              <a:pPr algn="ctr" defTabSz="841375"/>
              <a:r>
                <a:rPr lang="en-US" sz="2000" b="1">
                  <a:solidFill>
                    <a:srgbClr val="FFFFFF"/>
                  </a:solidFill>
                  <a:latin typeface="Cambria"/>
                  <a:cs typeface="Cambria"/>
                </a:rPr>
                <a:t>Total Button</a:t>
              </a:r>
            </a:p>
          </p:txBody>
        </p:sp>
        <p:sp>
          <p:nvSpPr>
            <p:cNvPr id="9" name="Line 4"/>
            <p:cNvSpPr>
              <a:spLocks noChangeShapeType="1"/>
            </p:cNvSpPr>
            <p:nvPr/>
          </p:nvSpPr>
          <p:spPr bwMode="auto">
            <a:xfrm flipH="1">
              <a:off x="1642779" y="3676617"/>
              <a:ext cx="0" cy="528910"/>
            </a:xfrm>
            <a:prstGeom prst="line">
              <a:avLst/>
            </a:prstGeom>
            <a:noFill/>
            <a:ln w="57150">
              <a:solidFill>
                <a:srgbClr val="17375E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cxnSp>
          <p:nvCxnSpPr>
            <p:cNvPr id="17" name="Straight Connector 16"/>
            <p:cNvCxnSpPr>
              <a:stCxn id="9" idx="0"/>
            </p:cNvCxnSpPr>
            <p:nvPr/>
          </p:nvCxnSpPr>
          <p:spPr>
            <a:xfrm>
              <a:off x="1642779" y="3676617"/>
              <a:ext cx="4182134" cy="0"/>
            </a:xfrm>
            <a:prstGeom prst="line">
              <a:avLst/>
            </a:prstGeom>
            <a:ln w="57150" cmpd="sng">
              <a:solidFill>
                <a:srgbClr val="17375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Action Button: Return 17">
            <a:hlinkClick r:id="rId3" action="ppaction://hlinksldjump" highlightClick="1">
              <a:snd r:embed="rId4" name="Doorbell"/>
            </a:hlinkClick>
          </p:cNvPr>
          <p:cNvSpPr/>
          <p:nvPr/>
        </p:nvSpPr>
        <p:spPr>
          <a:xfrm>
            <a:off x="8803392" y="6509706"/>
            <a:ext cx="352937" cy="348294"/>
          </a:xfrm>
          <a:prstGeom prst="actionButtonRetur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02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Verification of EVM after receiving from DC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500" dirty="0">
                <a:latin typeface="Cambria"/>
                <a:cs typeface="Cambria"/>
              </a:rPr>
              <a:t>Each BU &amp; CU will have green stickers at the back with following details </a:t>
            </a:r>
          </a:p>
          <a:p>
            <a:endParaRPr lang="en-US" sz="2500" dirty="0">
              <a:latin typeface="Cambria"/>
              <a:cs typeface="Cambria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46356-D9EF-ED4D-A516-2CFEB5A9735F}" type="datetime1">
              <a:rPr lang="en-IN" smtClean="0"/>
              <a:pPr/>
              <a:t>29-10-2018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Learning Module for Sector Officers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04205-CB8D-8C4D-9F73-F3EA086242A9}" type="slidenum">
              <a:rPr lang="en-US" smtClean="0"/>
              <a:pPr/>
              <a:t>86</a:t>
            </a:fld>
            <a:endParaRPr lang="en-US"/>
          </a:p>
        </p:txBody>
      </p:sp>
      <p:graphicFrame>
        <p:nvGraphicFramePr>
          <p:cNvPr id="7" name="Group 1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1625731"/>
              </p:ext>
            </p:extLst>
          </p:nvPr>
        </p:nvGraphicFramePr>
        <p:xfrm>
          <a:off x="609600" y="2574730"/>
          <a:ext cx="8077199" cy="3749680"/>
        </p:xfrm>
        <a:graphic>
          <a:graphicData uri="http://schemas.openxmlformats.org/drawingml/2006/table">
            <a:tbl>
              <a:tblPr/>
              <a:tblGrid>
                <a:gridCol w="15144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02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775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1730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8847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2117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230777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334963"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latin typeface="Cambria"/>
                          <a:ea typeface="ＭＳ Ｐゴシック" charset="0"/>
                          <a:cs typeface="Cambria"/>
                        </a:rPr>
                        <a:t>Name of the State/UT:</a:t>
                      </a:r>
                    </a:p>
                  </a:txBody>
                  <a:tcPr marL="84085" marR="84085" marT="42043" marB="4204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4963"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latin typeface="Cambria"/>
                          <a:ea typeface="ＭＳ Ｐゴシック" charset="0"/>
                          <a:cs typeface="Cambria"/>
                        </a:rPr>
                        <a:t>Name of the Election:</a:t>
                      </a:r>
                    </a:p>
                  </a:txBody>
                  <a:tcPr marL="84085" marR="84085" marT="42043" marB="4204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4963"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latin typeface="Cambria"/>
                          <a:ea typeface="ＭＳ Ｐゴシック" charset="0"/>
                          <a:cs typeface="Cambria"/>
                        </a:rPr>
                        <a:t>District Name:</a:t>
                      </a:r>
                    </a:p>
                  </a:txBody>
                  <a:tcPr marL="84085" marR="84085" marT="42043" marB="4204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5563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latin typeface="Cambria"/>
                          <a:ea typeface="ＭＳ Ｐゴシック" charset="0"/>
                          <a:cs typeface="Cambria"/>
                        </a:rPr>
                        <a:t>Control Unit No.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111111"/>
                        </a:solidFill>
                        <a:effectLst/>
                        <a:latin typeface="Cambria"/>
                        <a:ea typeface="ＭＳ Ｐゴシック" charset="0"/>
                        <a:cs typeface="Cambria"/>
                      </a:endParaRPr>
                    </a:p>
                  </a:txBody>
                  <a:tcPr marL="84085" marR="84085" marT="42043" marB="4204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latin typeface="Cambria"/>
                          <a:ea typeface="ＭＳ Ｐゴシック" charset="0"/>
                          <a:cs typeface="Cambria"/>
                        </a:rPr>
                        <a:t>District Running Serial</a:t>
                      </a:r>
                    </a:p>
                  </a:txBody>
                  <a:tcPr marL="84085" marR="84085" marT="42043" marB="420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111111"/>
                        </a:solidFill>
                        <a:effectLst/>
                        <a:latin typeface="Cambria"/>
                        <a:ea typeface="ＭＳ Ｐゴシック" charset="0"/>
                        <a:cs typeface="Cambria"/>
                      </a:endParaRPr>
                    </a:p>
                  </a:txBody>
                  <a:tcPr marL="84085" marR="84085" marT="42043" marB="420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4963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latin typeface="Cambria"/>
                          <a:ea typeface="ＭＳ Ｐゴシック" charset="0"/>
                          <a:cs typeface="Cambria"/>
                        </a:rPr>
                        <a:t>Current ID</a:t>
                      </a:r>
                    </a:p>
                  </a:txBody>
                  <a:tcPr marL="84085" marR="84085" marT="42043" marB="4204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4963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latin typeface="Cambria"/>
                          <a:ea typeface="ＭＳ Ｐゴシック" charset="0"/>
                          <a:cs typeface="Cambria"/>
                        </a:rPr>
                        <a:t>First Level Check</a:t>
                      </a:r>
                    </a:p>
                  </a:txBody>
                  <a:tcPr marL="84085" marR="84085" marT="42043" marB="4204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latin typeface="Cambria"/>
                          <a:ea typeface="ＭＳ Ｐゴシック" charset="0"/>
                          <a:cs typeface="Cambria"/>
                        </a:rPr>
                        <a:t>CU Randomization 1</a:t>
                      </a:r>
                    </a:p>
                  </a:txBody>
                  <a:tcPr marL="84085" marR="84085" marT="42043" marB="420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latin typeface="Cambria"/>
                          <a:ea typeface="ＭＳ Ｐゴシック" charset="0"/>
                          <a:cs typeface="Cambria"/>
                        </a:rPr>
                        <a:t>Date</a:t>
                      </a:r>
                    </a:p>
                  </a:txBody>
                  <a:tcPr marL="84085" marR="84085" marT="42043" marB="4204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latin typeface="Cambria"/>
                          <a:ea typeface="ＭＳ Ｐゴシック" charset="0"/>
                          <a:cs typeface="Cambria"/>
                        </a:rPr>
                        <a:t>Rep. ECIL</a:t>
                      </a:r>
                    </a:p>
                  </a:txBody>
                  <a:tcPr marL="84085" marR="84085" marT="42043" marB="420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latin typeface="Cambria"/>
                          <a:ea typeface="ＭＳ Ｐゴシック" charset="0"/>
                          <a:cs typeface="Cambria"/>
                        </a:rPr>
                        <a:t>Rep. DEO</a:t>
                      </a:r>
                    </a:p>
                  </a:txBody>
                  <a:tcPr marL="84085" marR="84085" marT="42043" marB="420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latin typeface="Cambria"/>
                          <a:ea typeface="ＭＳ Ｐゴシック" charset="0"/>
                          <a:cs typeface="Cambria"/>
                        </a:rPr>
                        <a:t>Date</a:t>
                      </a:r>
                    </a:p>
                  </a:txBody>
                  <a:tcPr marL="84085" marR="84085" marT="42043" marB="420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latin typeface="Cambria"/>
                          <a:ea typeface="ＭＳ Ｐゴシック" charset="0"/>
                          <a:cs typeface="Cambria"/>
                        </a:rPr>
                        <a:t>Rep. RO</a:t>
                      </a:r>
                    </a:p>
                  </a:txBody>
                  <a:tcPr marL="84085" marR="84085" marT="42043" marB="420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111111"/>
                        </a:solidFill>
                        <a:effectLst/>
                        <a:latin typeface="Cambria"/>
                        <a:ea typeface="ＭＳ Ｐゴシック" charset="0"/>
                        <a:cs typeface="Cambria"/>
                      </a:endParaRPr>
                    </a:p>
                  </a:txBody>
                  <a:tcPr marL="84085" marR="84085" marT="42043" marB="4204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111111"/>
                        </a:solidFill>
                        <a:effectLst/>
                        <a:latin typeface="Cambria"/>
                        <a:ea typeface="ＭＳ Ｐゴシック" charset="0"/>
                        <a:cs typeface="Cambria"/>
                      </a:endParaRPr>
                    </a:p>
                  </a:txBody>
                  <a:tcPr marL="84085" marR="84085" marT="42043" marB="420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111111"/>
                        </a:solidFill>
                        <a:effectLst/>
                        <a:latin typeface="Cambria"/>
                        <a:ea typeface="ＭＳ Ｐゴシック" charset="0"/>
                        <a:cs typeface="Cambria"/>
                      </a:endParaRPr>
                    </a:p>
                  </a:txBody>
                  <a:tcPr marL="84085" marR="84085" marT="42043" marB="420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111111"/>
                        </a:solidFill>
                        <a:effectLst/>
                        <a:latin typeface="Cambria"/>
                        <a:ea typeface="ＭＳ Ｐゴシック" charset="0"/>
                        <a:cs typeface="Cambria"/>
                      </a:endParaRPr>
                    </a:p>
                  </a:txBody>
                  <a:tcPr marL="84085" marR="84085" marT="42043" marB="420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111111"/>
                        </a:solidFill>
                        <a:effectLst/>
                        <a:latin typeface="Cambria"/>
                        <a:ea typeface="ＭＳ Ｐゴシック" charset="0"/>
                        <a:cs typeface="Cambria"/>
                      </a:endParaRPr>
                    </a:p>
                  </a:txBody>
                  <a:tcPr marL="84085" marR="84085" marT="42043" marB="420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latin typeface="Cambria"/>
                          <a:ea typeface="ＭＳ Ｐゴシック" charset="0"/>
                          <a:cs typeface="Cambria"/>
                        </a:rPr>
                        <a:t>Rand. 2</a:t>
                      </a:r>
                    </a:p>
                  </a:txBody>
                  <a:tcPr marL="84085" marR="84085" marT="42043" marB="4204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latin typeface="Cambria"/>
                          <a:ea typeface="ＭＳ Ｐゴシック" charset="0"/>
                          <a:cs typeface="Cambria"/>
                        </a:rPr>
                        <a:t>Deployment Status</a:t>
                      </a:r>
                    </a:p>
                  </a:txBody>
                  <a:tcPr marL="84085" marR="84085" marT="42043" marB="420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latin typeface="Cambria"/>
                          <a:ea typeface="ＭＳ Ｐゴシック" charset="0"/>
                          <a:cs typeface="Cambria"/>
                        </a:rPr>
                        <a:t>Polling Station No.</a:t>
                      </a:r>
                    </a:p>
                  </a:txBody>
                  <a:tcPr marL="84085" marR="84085" marT="42043" marB="420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latin typeface="Cambria"/>
                          <a:ea typeface="ＭＳ Ｐゴシック" charset="0"/>
                          <a:cs typeface="Cambria"/>
                        </a:rPr>
                        <a:t>R.O./ A.R.O.</a:t>
                      </a:r>
                    </a:p>
                  </a:txBody>
                  <a:tcPr marL="84085" marR="84085" marT="42043" marB="420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14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/>
                        <a:ea typeface="ＭＳ Ｐゴシック" charset="0"/>
                        <a:cs typeface="Cambria"/>
                      </a:endParaRPr>
                    </a:p>
                  </a:txBody>
                  <a:tcPr marL="84085" marR="84085" marT="42043" marB="4204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/>
                        <a:ea typeface="ＭＳ Ｐゴシック" charset="0"/>
                        <a:cs typeface="Cambria"/>
                      </a:endParaRPr>
                    </a:p>
                  </a:txBody>
                  <a:tcPr marL="84085" marR="84085" marT="42043" marB="420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/>
                        <a:ea typeface="ＭＳ Ｐゴシック" charset="0"/>
                        <a:cs typeface="Cambria"/>
                      </a:endParaRPr>
                    </a:p>
                  </a:txBody>
                  <a:tcPr marL="84085" marR="84085" marT="42043" marB="4204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8" name="Action Button: Return 7">
            <a:hlinkClick r:id="rId2" action="ppaction://hlinksldjump" highlightClick="1">
              <a:snd r:embed="rId3" name="Doorbell"/>
            </a:hlinkClick>
          </p:cNvPr>
          <p:cNvSpPr/>
          <p:nvPr/>
        </p:nvSpPr>
        <p:spPr>
          <a:xfrm>
            <a:off x="8803392" y="6509706"/>
            <a:ext cx="352937" cy="348294"/>
          </a:xfrm>
          <a:prstGeom prst="actionButtonRetur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87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0" descr="E:\EVM\D-01-01-2007-Edited EVM\EVM Green Seal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185" y="733640"/>
            <a:ext cx="3374269" cy="305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70" name="Picture 6" descr="P5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8262" y="2564904"/>
            <a:ext cx="2629924" cy="3428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4" name="Rectangle 9"/>
          <p:cNvSpPr>
            <a:spLocks noChangeArrowheads="1"/>
          </p:cNvSpPr>
          <p:nvPr/>
        </p:nvSpPr>
        <p:spPr bwMode="auto">
          <a:xfrm>
            <a:off x="974569" y="0"/>
            <a:ext cx="7771129" cy="7336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84088" tIns="42044" rIns="84088" bIns="42044"/>
          <a:lstStyle/>
          <a:p>
            <a:pPr defTabSz="913875">
              <a:spcBef>
                <a:spcPct val="0"/>
              </a:spcBef>
            </a:pPr>
            <a:r>
              <a:rPr lang="en-US" sz="3600" dirty="0">
                <a:solidFill>
                  <a:srgbClr val="FFFF00"/>
                </a:solidFill>
              </a:rPr>
              <a:t>EVM – Sealing – Presiding Officer</a:t>
            </a:r>
          </a:p>
        </p:txBody>
      </p:sp>
      <p:grpSp>
        <p:nvGrpSpPr>
          <p:cNvPr id="76805" name="Group 21"/>
          <p:cNvGrpSpPr>
            <a:grpSpLocks/>
          </p:cNvGrpSpPr>
          <p:nvPr/>
        </p:nvGrpSpPr>
        <p:grpSpPr bwMode="auto">
          <a:xfrm>
            <a:off x="3254213" y="953731"/>
            <a:ext cx="5627077" cy="1614007"/>
            <a:chOff x="2304" y="624"/>
            <a:chExt cx="3984" cy="1056"/>
          </a:xfrm>
        </p:grpSpPr>
        <p:sp>
          <p:nvSpPr>
            <p:cNvPr id="76812" name="AutoShape 10"/>
            <p:cNvSpPr>
              <a:spLocks noChangeArrowheads="1"/>
            </p:cNvSpPr>
            <p:nvPr/>
          </p:nvSpPr>
          <p:spPr bwMode="auto">
            <a:xfrm>
              <a:off x="3648" y="624"/>
              <a:ext cx="2640" cy="105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ct val="0"/>
                </a:spcBef>
              </a:pPr>
              <a:r>
                <a:rPr lang="en-US" sz="2200" dirty="0">
                  <a:solidFill>
                    <a:srgbClr val="FFFF00"/>
                  </a:solidFill>
                </a:rPr>
                <a:t>Insert the Green Paper seal in the frames provided for both Result</a:t>
              </a:r>
            </a:p>
          </p:txBody>
        </p:sp>
        <p:sp>
          <p:nvSpPr>
            <p:cNvPr id="76813" name="Line 13"/>
            <p:cNvSpPr>
              <a:spLocks noChangeShapeType="1"/>
            </p:cNvSpPr>
            <p:nvPr/>
          </p:nvSpPr>
          <p:spPr bwMode="auto">
            <a:xfrm flipH="1">
              <a:off x="2304" y="1104"/>
              <a:ext cx="1344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406777" y="4328472"/>
            <a:ext cx="6508426" cy="1687371"/>
            <a:chOff x="288" y="2832"/>
            <a:chExt cx="4608" cy="1104"/>
          </a:xfrm>
        </p:grpSpPr>
        <p:sp>
          <p:nvSpPr>
            <p:cNvPr id="76810" name="AutoShape 11"/>
            <p:cNvSpPr>
              <a:spLocks noChangeArrowheads="1"/>
            </p:cNvSpPr>
            <p:nvPr/>
          </p:nvSpPr>
          <p:spPr bwMode="auto">
            <a:xfrm>
              <a:off x="288" y="2832"/>
              <a:ext cx="2640" cy="110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ct val="0"/>
                </a:spcBef>
              </a:pPr>
              <a:r>
                <a:rPr lang="en-US" sz="2200" dirty="0">
                  <a:solidFill>
                    <a:srgbClr val="FFFF00"/>
                  </a:solidFill>
                </a:rPr>
                <a:t>Close the Result Section inner compartment door with the Green paper seal protruding outside</a:t>
              </a:r>
            </a:p>
          </p:txBody>
        </p:sp>
        <p:sp>
          <p:nvSpPr>
            <p:cNvPr id="76811" name="Line 14"/>
            <p:cNvSpPr>
              <a:spLocks noChangeShapeType="1"/>
            </p:cNvSpPr>
            <p:nvPr/>
          </p:nvSpPr>
          <p:spPr bwMode="auto">
            <a:xfrm>
              <a:off x="2928" y="3312"/>
              <a:ext cx="1968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808" name="AutoShape 19">
            <a:hlinkClick r:id="rId4" action="ppaction://hlinkfile" highlightClick="1"/>
          </p:cNvPr>
          <p:cNvSpPr>
            <a:spLocks noChangeArrowheads="1"/>
          </p:cNvSpPr>
          <p:nvPr/>
        </p:nvSpPr>
        <p:spPr bwMode="auto">
          <a:xfrm>
            <a:off x="8398243" y="5942479"/>
            <a:ext cx="745757" cy="440184"/>
          </a:xfrm>
          <a:prstGeom prst="actionButtonMovie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4088" tIns="42044" rIns="84088" bIns="42044" anchor="ctr"/>
          <a:lstStyle/>
          <a:p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7484400" y="4725144"/>
            <a:ext cx="288032" cy="1440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" dirty="0"/>
              <a:t>Result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512037" y="5085184"/>
            <a:ext cx="288032" cy="1440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" dirty="0"/>
              <a:t>Print</a:t>
            </a:r>
          </a:p>
        </p:txBody>
      </p:sp>
    </p:spTree>
    <p:extLst>
      <p:ext uri="{BB962C8B-B14F-4D97-AF65-F5344CB8AC3E}">
        <p14:creationId xmlns:p14="http://schemas.microsoft.com/office/powerpoint/2010/main" val="299242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44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114" name="Picture 2" descr="P6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3854" y="807003"/>
            <a:ext cx="2320605" cy="2934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71712" name="Object 10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0658690"/>
              </p:ext>
            </p:extLst>
          </p:nvPr>
        </p:nvGraphicFramePr>
        <p:xfrm>
          <a:off x="490109" y="3154649"/>
          <a:ext cx="3742910" cy="30201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1" name="Photo Editor Photo" r:id="rId4" imgW="5439534" imgH="3600000" progId="">
                  <p:embed/>
                </p:oleObj>
              </mc:Choice>
              <mc:Fallback>
                <p:oleObj name="Photo Editor Photo" r:id="rId4" imgW="5439534" imgH="3600000" progId="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109" y="3154649"/>
                        <a:ext cx="3742910" cy="30201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474573" y="1320551"/>
            <a:ext cx="6237242" cy="1614007"/>
            <a:chOff x="336" y="864"/>
            <a:chExt cx="4416" cy="1056"/>
          </a:xfrm>
        </p:grpSpPr>
        <p:sp>
          <p:nvSpPr>
            <p:cNvPr id="29708" name="AutoShape 6"/>
            <p:cNvSpPr>
              <a:spLocks noChangeArrowheads="1"/>
            </p:cNvSpPr>
            <p:nvPr/>
          </p:nvSpPr>
          <p:spPr bwMode="auto">
            <a:xfrm>
              <a:off x="336" y="864"/>
              <a:ext cx="2640" cy="105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ct val="0"/>
                </a:spcBef>
              </a:pPr>
              <a:r>
                <a:rPr lang="en-US" sz="2200" dirty="0">
                  <a:solidFill>
                    <a:srgbClr val="FFFF00"/>
                  </a:solidFill>
                </a:rPr>
                <a:t>Seal the Result Section inner compartment</a:t>
              </a:r>
            </a:p>
          </p:txBody>
        </p:sp>
        <p:sp>
          <p:nvSpPr>
            <p:cNvPr id="29709" name="Line 7"/>
            <p:cNvSpPr>
              <a:spLocks noChangeShapeType="1"/>
            </p:cNvSpPr>
            <p:nvPr/>
          </p:nvSpPr>
          <p:spPr bwMode="auto">
            <a:xfrm>
              <a:off x="2976" y="1680"/>
              <a:ext cx="1776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1627107" y="4035016"/>
            <a:ext cx="7186387" cy="1614007"/>
            <a:chOff x="1152" y="2640"/>
            <a:chExt cx="5088" cy="1056"/>
          </a:xfrm>
        </p:grpSpPr>
        <p:sp>
          <p:nvSpPr>
            <p:cNvPr id="29705" name="AutoShape 8"/>
            <p:cNvSpPr>
              <a:spLocks noChangeArrowheads="1"/>
            </p:cNvSpPr>
            <p:nvPr/>
          </p:nvSpPr>
          <p:spPr bwMode="auto">
            <a:xfrm>
              <a:off x="3600" y="2640"/>
              <a:ext cx="2640" cy="105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ct val="0"/>
                </a:spcBef>
              </a:pPr>
              <a:r>
                <a:rPr lang="en-US" sz="2200" dirty="0">
                  <a:solidFill>
                    <a:srgbClr val="FFFF00"/>
                  </a:solidFill>
                </a:rPr>
                <a:t>Fix the Special tag such that the               button is visible and seal the tag</a:t>
              </a:r>
            </a:p>
          </p:txBody>
        </p:sp>
        <p:sp>
          <p:nvSpPr>
            <p:cNvPr id="29706" name="Line 9"/>
            <p:cNvSpPr>
              <a:spLocks noChangeShapeType="1"/>
            </p:cNvSpPr>
            <p:nvPr/>
          </p:nvSpPr>
          <p:spPr bwMode="auto">
            <a:xfrm flipH="1">
              <a:off x="1152" y="3216"/>
              <a:ext cx="2448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7" name="AutoShape 10"/>
            <p:cNvSpPr>
              <a:spLocks noChangeArrowheads="1"/>
            </p:cNvSpPr>
            <p:nvPr/>
          </p:nvSpPr>
          <p:spPr bwMode="auto">
            <a:xfrm>
              <a:off x="4053" y="3120"/>
              <a:ext cx="561" cy="16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r>
                <a:rPr lang="en-US" dirty="0"/>
                <a:t>Close</a:t>
              </a:r>
            </a:p>
          </p:txBody>
        </p:sp>
      </p:grpSp>
      <p:sp>
        <p:nvSpPr>
          <p:cNvPr id="29702" name="Rectangle 13"/>
          <p:cNvSpPr>
            <a:spLocks noChangeArrowheads="1"/>
          </p:cNvSpPr>
          <p:nvPr/>
        </p:nvSpPr>
        <p:spPr bwMode="auto">
          <a:xfrm>
            <a:off x="974569" y="0"/>
            <a:ext cx="7771129" cy="7336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84088" tIns="42044" rIns="84088" bIns="42044"/>
          <a:lstStyle/>
          <a:p>
            <a:pPr defTabSz="913875">
              <a:spcBef>
                <a:spcPct val="0"/>
              </a:spcBef>
            </a:pPr>
            <a:r>
              <a:rPr lang="en-US" sz="3600" dirty="0">
                <a:solidFill>
                  <a:srgbClr val="FFFF00"/>
                </a:solidFill>
              </a:rPr>
              <a:t>EVM – Sealing – Presiding Officer</a:t>
            </a:r>
          </a:p>
        </p:txBody>
      </p:sp>
      <p:sp>
        <p:nvSpPr>
          <p:cNvPr id="4" name="Rectangle 3"/>
          <p:cNvSpPr/>
          <p:nvPr/>
        </p:nvSpPr>
        <p:spPr>
          <a:xfrm>
            <a:off x="7380312" y="2420888"/>
            <a:ext cx="288032" cy="1468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" dirty="0"/>
              <a:t>Result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380312" y="2706086"/>
            <a:ext cx="288032" cy="1468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" dirty="0"/>
              <a:t>Print</a:t>
            </a:r>
          </a:p>
        </p:txBody>
      </p:sp>
    </p:spTree>
    <p:extLst>
      <p:ext uri="{BB962C8B-B14F-4D97-AF65-F5344CB8AC3E}">
        <p14:creationId xmlns:p14="http://schemas.microsoft.com/office/powerpoint/2010/main" val="33115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46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71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138" name="Picture 2" descr="DSC0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77" y="2127554"/>
            <a:ext cx="4881320" cy="2952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254214" y="1907462"/>
            <a:ext cx="5228775" cy="3301377"/>
            <a:chOff x="2304" y="1248"/>
            <a:chExt cx="3702" cy="2160"/>
          </a:xfrm>
        </p:grpSpPr>
        <p:sp>
          <p:nvSpPr>
            <p:cNvPr id="77832" name="AutoShape 3"/>
            <p:cNvSpPr>
              <a:spLocks noChangeArrowheads="1"/>
            </p:cNvSpPr>
            <p:nvPr/>
          </p:nvSpPr>
          <p:spPr bwMode="auto">
            <a:xfrm>
              <a:off x="4224" y="1248"/>
              <a:ext cx="1782" cy="216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ct val="0"/>
                </a:spcBef>
              </a:pPr>
              <a:r>
                <a:rPr lang="en-US" sz="2200" dirty="0">
                  <a:solidFill>
                    <a:srgbClr val="FFFF00"/>
                  </a:solidFill>
                </a:rPr>
                <a:t>Close the Result Section door such that the Green paper seal protrudes outside and Seal the door along with the Address tag</a:t>
              </a:r>
            </a:p>
          </p:txBody>
        </p:sp>
        <p:sp>
          <p:nvSpPr>
            <p:cNvPr id="77833" name="Line 4"/>
            <p:cNvSpPr>
              <a:spLocks noChangeShapeType="1"/>
            </p:cNvSpPr>
            <p:nvPr/>
          </p:nvSpPr>
          <p:spPr bwMode="auto">
            <a:xfrm flipH="1">
              <a:off x="2976" y="1728"/>
              <a:ext cx="1248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34" name="Line 5"/>
            <p:cNvSpPr>
              <a:spLocks noChangeShapeType="1"/>
            </p:cNvSpPr>
            <p:nvPr/>
          </p:nvSpPr>
          <p:spPr bwMode="auto">
            <a:xfrm flipH="1">
              <a:off x="2304" y="2400"/>
              <a:ext cx="1920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7828" name="Rectangle 6"/>
          <p:cNvSpPr>
            <a:spLocks noChangeArrowheads="1"/>
          </p:cNvSpPr>
          <p:nvPr/>
        </p:nvSpPr>
        <p:spPr bwMode="auto">
          <a:xfrm>
            <a:off x="974569" y="0"/>
            <a:ext cx="7771129" cy="7336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84088" tIns="42044" rIns="84088" bIns="42044"/>
          <a:lstStyle/>
          <a:p>
            <a:pPr defTabSz="913875">
              <a:spcBef>
                <a:spcPct val="0"/>
              </a:spcBef>
            </a:pPr>
            <a:r>
              <a:rPr lang="en-US" sz="3600" dirty="0">
                <a:solidFill>
                  <a:srgbClr val="FFFF00"/>
                </a:solidFill>
              </a:rPr>
              <a:t>EVM – Sealing – Presiding Officer</a:t>
            </a:r>
          </a:p>
        </p:txBody>
      </p:sp>
      <p:sp>
        <p:nvSpPr>
          <p:cNvPr id="77830" name="AutoShape 10">
            <a:hlinkClick r:id="rId3" action="ppaction://hlinkfile" highlightClick="1"/>
          </p:cNvPr>
          <p:cNvSpPr>
            <a:spLocks noChangeArrowheads="1"/>
          </p:cNvSpPr>
          <p:nvPr/>
        </p:nvSpPr>
        <p:spPr bwMode="auto">
          <a:xfrm>
            <a:off x="8398243" y="5942479"/>
            <a:ext cx="745757" cy="440184"/>
          </a:xfrm>
          <a:prstGeom prst="actionButtonMovie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4088" tIns="42044" rIns="84088" bIns="42044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40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7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7787208" cy="706090"/>
          </a:xfrm>
        </p:spPr>
        <p:txBody>
          <a:bodyPr>
            <a:no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/>
            </a:r>
            <a:br>
              <a:rPr lang="en-GB" dirty="0">
                <a:solidFill>
                  <a:srgbClr val="C00000"/>
                </a:solidFill>
              </a:rPr>
            </a:br>
            <a:r>
              <a:rPr lang="en-GB" dirty="0">
                <a:solidFill>
                  <a:srgbClr val="C00000"/>
                </a:solidFill>
              </a:rPr>
              <a:t>Preparation of Sector Plan</a:t>
            </a:r>
            <a:br>
              <a:rPr lang="en-GB" dirty="0">
                <a:solidFill>
                  <a:srgbClr val="C00000"/>
                </a:solidFill>
              </a:rPr>
            </a:b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5001419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GB" dirty="0"/>
              <a:t>A manageable route covering 10-12 polling </a:t>
            </a:r>
            <a:r>
              <a:rPr lang="en-GB" dirty="0">
                <a:solidFill>
                  <a:srgbClr val="FF0000"/>
                </a:solidFill>
              </a:rPr>
              <a:t>stations or 4-5 Polling Station Location(PSL) as may be convenient.  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Civil Sector- cluster of polling stations </a:t>
            </a:r>
            <a:r>
              <a: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 a single AC/AS with geographical contiguity and convenient communication network for mobility.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 be formed in consultation with the police </a:t>
            </a:r>
            <a:r>
              <a: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 order to make it 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co-terminus with the police sector.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DSC00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7961" y="1907463"/>
            <a:ext cx="5152504" cy="3090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1" name="Rectangle 5"/>
          <p:cNvSpPr>
            <a:spLocks noChangeArrowheads="1"/>
          </p:cNvSpPr>
          <p:nvPr/>
        </p:nvSpPr>
        <p:spPr bwMode="auto">
          <a:xfrm>
            <a:off x="974569" y="0"/>
            <a:ext cx="7771129" cy="7336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84088" tIns="42044" rIns="84088" bIns="42044"/>
          <a:lstStyle/>
          <a:p>
            <a:pPr defTabSz="913875">
              <a:spcBef>
                <a:spcPct val="0"/>
              </a:spcBef>
            </a:pPr>
            <a:r>
              <a:rPr lang="en-US" sz="3600" dirty="0">
                <a:solidFill>
                  <a:srgbClr val="FFFF00"/>
                </a:solidFill>
              </a:rPr>
              <a:t>EVM – Sealing – Presiding Officer</a:t>
            </a:r>
          </a:p>
        </p:txBody>
      </p:sp>
      <p:sp>
        <p:nvSpPr>
          <p:cNvPr id="78852" name="AutoShape 7"/>
          <p:cNvSpPr>
            <a:spLocks noChangeArrowheads="1"/>
          </p:cNvSpPr>
          <p:nvPr/>
        </p:nvSpPr>
        <p:spPr bwMode="auto">
          <a:xfrm>
            <a:off x="6093175" y="1834098"/>
            <a:ext cx="2584727" cy="330137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84088" tIns="42044" rIns="84088" bIns="42044" anchor="ctr"/>
          <a:lstStyle/>
          <a:p>
            <a:pPr>
              <a:spcBef>
                <a:spcPct val="0"/>
              </a:spcBef>
            </a:pPr>
            <a:r>
              <a:rPr lang="en-US" sz="2200" dirty="0">
                <a:solidFill>
                  <a:srgbClr val="FFFF00"/>
                </a:solidFill>
              </a:rPr>
              <a:t>Keep the Strip Seal with pre-gummed portion ‘A’ near the base of the Green Paper Seal protruding from the lower end of the door.</a:t>
            </a:r>
          </a:p>
        </p:txBody>
      </p:sp>
      <p:sp>
        <p:nvSpPr>
          <p:cNvPr id="78853" name="AutoShape 8"/>
          <p:cNvSpPr>
            <a:spLocks noChangeArrowheads="1"/>
          </p:cNvSpPr>
          <p:nvPr/>
        </p:nvSpPr>
        <p:spPr bwMode="auto">
          <a:xfrm>
            <a:off x="1423719" y="5355567"/>
            <a:ext cx="6177920" cy="953731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84088" tIns="42044" rIns="84088" bIns="42044" anchor="ctr"/>
          <a:lstStyle/>
          <a:p>
            <a:pPr>
              <a:spcBef>
                <a:spcPct val="0"/>
              </a:spcBef>
            </a:pPr>
            <a:r>
              <a:rPr lang="en-US" sz="2200" dirty="0">
                <a:solidFill>
                  <a:srgbClr val="FFFF00"/>
                </a:solidFill>
              </a:rPr>
              <a:t>Remove the wax paper covering ‘A’ and paste the lower layer of Green Paper Seal.</a:t>
            </a:r>
          </a:p>
        </p:txBody>
      </p:sp>
      <p:grpSp>
        <p:nvGrpSpPr>
          <p:cNvPr id="78854" name="Group 10"/>
          <p:cNvGrpSpPr>
            <a:grpSpLocks/>
          </p:cNvGrpSpPr>
          <p:nvPr/>
        </p:nvGrpSpPr>
        <p:grpSpPr bwMode="auto">
          <a:xfrm>
            <a:off x="864401" y="1378631"/>
            <a:ext cx="7584690" cy="382104"/>
            <a:chOff x="2064" y="3168"/>
            <a:chExt cx="4032" cy="240"/>
          </a:xfrm>
        </p:grpSpPr>
        <p:sp>
          <p:nvSpPr>
            <p:cNvPr id="78858" name="Rectangle 11"/>
            <p:cNvSpPr>
              <a:spLocks noChangeArrowheads="1"/>
            </p:cNvSpPr>
            <p:nvPr/>
          </p:nvSpPr>
          <p:spPr bwMode="auto">
            <a:xfrm>
              <a:off x="2064" y="3168"/>
              <a:ext cx="4032" cy="2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8859" name="Rectangle 12"/>
            <p:cNvSpPr>
              <a:spLocks noChangeArrowheads="1"/>
            </p:cNvSpPr>
            <p:nvPr/>
          </p:nvSpPr>
          <p:spPr bwMode="auto">
            <a:xfrm>
              <a:off x="2064" y="3168"/>
              <a:ext cx="432" cy="24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r>
                <a:rPr lang="en-US" sz="2200"/>
                <a:t>A</a:t>
              </a:r>
            </a:p>
          </p:txBody>
        </p:sp>
        <p:sp>
          <p:nvSpPr>
            <p:cNvPr id="78860" name="Rectangle 13"/>
            <p:cNvSpPr>
              <a:spLocks noChangeArrowheads="1"/>
            </p:cNvSpPr>
            <p:nvPr/>
          </p:nvSpPr>
          <p:spPr bwMode="auto">
            <a:xfrm>
              <a:off x="2544" y="3168"/>
              <a:ext cx="432" cy="24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r>
                <a:rPr lang="en-US" sz="2200"/>
                <a:t>B</a:t>
              </a:r>
            </a:p>
          </p:txBody>
        </p:sp>
        <p:sp>
          <p:nvSpPr>
            <p:cNvPr id="78861" name="Rectangle 14"/>
            <p:cNvSpPr>
              <a:spLocks noChangeArrowheads="1"/>
            </p:cNvSpPr>
            <p:nvPr/>
          </p:nvSpPr>
          <p:spPr bwMode="auto">
            <a:xfrm>
              <a:off x="5376" y="3168"/>
              <a:ext cx="720" cy="24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r>
                <a:rPr lang="en-US" sz="2200"/>
                <a:t>D</a:t>
              </a:r>
            </a:p>
          </p:txBody>
        </p:sp>
      </p:grpSp>
      <p:sp>
        <p:nvSpPr>
          <p:cNvPr id="348177" name="Text Box 17"/>
          <p:cNvSpPr txBox="1">
            <a:spLocks noChangeArrowheads="1"/>
          </p:cNvSpPr>
          <p:nvPr/>
        </p:nvSpPr>
        <p:spPr bwMode="auto">
          <a:xfrm>
            <a:off x="813554" y="747396"/>
            <a:ext cx="7720282" cy="499791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lIns="84088" tIns="42044" rIns="84088" bIns="42044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600">
                <a:solidFill>
                  <a:srgbClr val="FFFF99"/>
                </a:solidFill>
              </a:rPr>
              <a:t>Fixing the Outer Paper Strip Seal</a:t>
            </a:r>
          </a:p>
        </p:txBody>
      </p:sp>
    </p:spTree>
    <p:extLst>
      <p:ext uri="{BB962C8B-B14F-4D97-AF65-F5344CB8AC3E}">
        <p14:creationId xmlns:p14="http://schemas.microsoft.com/office/powerpoint/2010/main" val="92588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355" name="Picture 1027" descr="DSC00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184" y="733639"/>
            <a:ext cx="4338951" cy="2787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5" name="Rectangle 1028"/>
          <p:cNvSpPr>
            <a:spLocks noChangeArrowheads="1"/>
          </p:cNvSpPr>
          <p:nvPr/>
        </p:nvSpPr>
        <p:spPr bwMode="auto">
          <a:xfrm>
            <a:off x="974569" y="0"/>
            <a:ext cx="7771129" cy="7336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84088" tIns="42044" rIns="84088" bIns="42044"/>
          <a:lstStyle/>
          <a:p>
            <a:pPr defTabSz="913875">
              <a:spcBef>
                <a:spcPct val="0"/>
              </a:spcBef>
            </a:pPr>
            <a:r>
              <a:rPr lang="en-US" sz="3600" dirty="0">
                <a:solidFill>
                  <a:srgbClr val="FFFF00"/>
                </a:solidFill>
              </a:rPr>
              <a:t>EVM – Sealing – Presiding Officer</a:t>
            </a:r>
          </a:p>
        </p:txBody>
      </p:sp>
      <p:pic>
        <p:nvPicPr>
          <p:cNvPr id="356360" name="Picture 1032" descr="DSC000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0135" y="3614703"/>
            <a:ext cx="4338951" cy="2686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38"/>
          <p:cNvGrpSpPr>
            <a:grpSpLocks/>
          </p:cNvGrpSpPr>
          <p:nvPr/>
        </p:nvGrpSpPr>
        <p:grpSpPr bwMode="auto">
          <a:xfrm>
            <a:off x="338980" y="4181744"/>
            <a:ext cx="4203359" cy="1540643"/>
            <a:chOff x="240" y="2736"/>
            <a:chExt cx="2976" cy="1008"/>
          </a:xfrm>
        </p:grpSpPr>
        <p:sp>
          <p:nvSpPr>
            <p:cNvPr id="79883" name="AutoShape 1034"/>
            <p:cNvSpPr>
              <a:spLocks noChangeArrowheads="1"/>
            </p:cNvSpPr>
            <p:nvPr/>
          </p:nvSpPr>
          <p:spPr bwMode="auto">
            <a:xfrm>
              <a:off x="240" y="2736"/>
              <a:ext cx="2496" cy="100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l">
                <a:spcBef>
                  <a:spcPct val="0"/>
                </a:spcBef>
              </a:pPr>
              <a:r>
                <a:rPr lang="en-US" sz="2200" dirty="0">
                  <a:solidFill>
                    <a:srgbClr val="FFFF00"/>
                  </a:solidFill>
                </a:rPr>
                <a:t>After pasting ‘B’, the pre-gummed portion ‘C’ will be on top.  Remove wax paper over ‘C’ </a:t>
              </a:r>
            </a:p>
          </p:txBody>
        </p:sp>
        <p:sp>
          <p:nvSpPr>
            <p:cNvPr id="79884" name="AutoShape 1035"/>
            <p:cNvSpPr>
              <a:spLocks noChangeArrowheads="1"/>
            </p:cNvSpPr>
            <p:nvPr/>
          </p:nvSpPr>
          <p:spPr bwMode="auto">
            <a:xfrm>
              <a:off x="2736" y="2976"/>
              <a:ext cx="480" cy="384"/>
            </a:xfrm>
            <a:prstGeom prst="rightArrow">
              <a:avLst>
                <a:gd name="adj1" fmla="val 50000"/>
                <a:gd name="adj2" fmla="val 31250"/>
              </a:avLst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3" name="Group 1037"/>
          <p:cNvGrpSpPr>
            <a:grpSpLocks/>
          </p:cNvGrpSpPr>
          <p:nvPr/>
        </p:nvGrpSpPr>
        <p:grpSpPr bwMode="auto">
          <a:xfrm>
            <a:off x="4610135" y="1393915"/>
            <a:ext cx="4203359" cy="1540643"/>
            <a:chOff x="3264" y="912"/>
            <a:chExt cx="2976" cy="1008"/>
          </a:xfrm>
        </p:grpSpPr>
        <p:sp>
          <p:nvSpPr>
            <p:cNvPr id="79881" name="AutoShape 1030"/>
            <p:cNvSpPr>
              <a:spLocks noChangeArrowheads="1"/>
            </p:cNvSpPr>
            <p:nvPr/>
          </p:nvSpPr>
          <p:spPr bwMode="auto">
            <a:xfrm>
              <a:off x="3744" y="912"/>
              <a:ext cx="2496" cy="100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l">
                <a:spcBef>
                  <a:spcPct val="0"/>
                </a:spcBef>
              </a:pPr>
              <a:r>
                <a:rPr lang="en-US" sz="2200" dirty="0">
                  <a:solidFill>
                    <a:srgbClr val="FFFF00"/>
                  </a:solidFill>
                </a:rPr>
                <a:t>Remove wax paper covering ‘B’ and paste it above  the upper layer of the Green Paper Seal.</a:t>
              </a:r>
            </a:p>
          </p:txBody>
        </p:sp>
        <p:sp>
          <p:nvSpPr>
            <p:cNvPr id="79882" name="AutoShape 1036"/>
            <p:cNvSpPr>
              <a:spLocks noChangeArrowheads="1"/>
            </p:cNvSpPr>
            <p:nvPr/>
          </p:nvSpPr>
          <p:spPr bwMode="auto">
            <a:xfrm flipH="1">
              <a:off x="3264" y="1248"/>
              <a:ext cx="480" cy="384"/>
            </a:xfrm>
            <a:prstGeom prst="rightArrow">
              <a:avLst>
                <a:gd name="adj1" fmla="val 50000"/>
                <a:gd name="adj2" fmla="val 31250"/>
              </a:avLst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19604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6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56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4"/>
          <p:cNvSpPr>
            <a:spLocks noChangeArrowheads="1"/>
          </p:cNvSpPr>
          <p:nvPr/>
        </p:nvSpPr>
        <p:spPr bwMode="auto">
          <a:xfrm>
            <a:off x="974569" y="0"/>
            <a:ext cx="7771129" cy="7336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84088" tIns="42044" rIns="84088" bIns="42044"/>
          <a:lstStyle/>
          <a:p>
            <a:pPr defTabSz="913875">
              <a:spcBef>
                <a:spcPct val="0"/>
              </a:spcBef>
            </a:pPr>
            <a:r>
              <a:rPr lang="en-US" sz="3600" dirty="0">
                <a:solidFill>
                  <a:srgbClr val="FFFF00"/>
                </a:solidFill>
              </a:rPr>
              <a:t>EVM – Sealing – Presiding Officer</a:t>
            </a:r>
          </a:p>
        </p:txBody>
      </p:sp>
      <p:pic>
        <p:nvPicPr>
          <p:cNvPr id="349190" name="Picture 6" descr="DSC000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3524" y="953732"/>
            <a:ext cx="4067766" cy="2558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9193" name="Picture 9" descr="DSC000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184" y="3594833"/>
            <a:ext cx="3728786" cy="2575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4203358" y="4181744"/>
            <a:ext cx="4203359" cy="1540643"/>
            <a:chOff x="2976" y="2736"/>
            <a:chExt cx="2976" cy="1008"/>
          </a:xfrm>
        </p:grpSpPr>
        <p:sp>
          <p:nvSpPr>
            <p:cNvPr id="80907" name="AutoShape 10"/>
            <p:cNvSpPr>
              <a:spLocks noChangeArrowheads="1"/>
            </p:cNvSpPr>
            <p:nvPr/>
          </p:nvSpPr>
          <p:spPr bwMode="auto">
            <a:xfrm>
              <a:off x="3456" y="2736"/>
              <a:ext cx="2496" cy="100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ct val="0"/>
                </a:spcBef>
              </a:pPr>
              <a:r>
                <a:rPr lang="en-US" sz="2200" dirty="0">
                  <a:solidFill>
                    <a:srgbClr val="FFFF00"/>
                  </a:solidFill>
                </a:rPr>
                <a:t>Paste the lower layer by pressing it on ‘C’.</a:t>
              </a:r>
            </a:p>
          </p:txBody>
        </p:sp>
        <p:sp>
          <p:nvSpPr>
            <p:cNvPr id="80908" name="AutoShape 11"/>
            <p:cNvSpPr>
              <a:spLocks noChangeArrowheads="1"/>
            </p:cNvSpPr>
            <p:nvPr/>
          </p:nvSpPr>
          <p:spPr bwMode="auto">
            <a:xfrm flipH="1">
              <a:off x="2976" y="3024"/>
              <a:ext cx="480" cy="384"/>
            </a:xfrm>
            <a:prstGeom prst="rightArrow">
              <a:avLst>
                <a:gd name="adj1" fmla="val 50000"/>
                <a:gd name="adj2" fmla="val 31250"/>
              </a:avLst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338980" y="1393915"/>
            <a:ext cx="4203359" cy="1540643"/>
            <a:chOff x="240" y="912"/>
            <a:chExt cx="2976" cy="1008"/>
          </a:xfrm>
        </p:grpSpPr>
        <p:sp>
          <p:nvSpPr>
            <p:cNvPr id="80905" name="AutoShape 8"/>
            <p:cNvSpPr>
              <a:spLocks noChangeArrowheads="1"/>
            </p:cNvSpPr>
            <p:nvPr/>
          </p:nvSpPr>
          <p:spPr bwMode="auto">
            <a:xfrm>
              <a:off x="240" y="912"/>
              <a:ext cx="2496" cy="100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l">
                <a:spcBef>
                  <a:spcPct val="0"/>
                </a:spcBef>
              </a:pPr>
              <a:r>
                <a:rPr lang="en-US" sz="2200" dirty="0">
                  <a:solidFill>
                    <a:srgbClr val="FFFF00"/>
                  </a:solidFill>
                </a:rPr>
                <a:t>Press both the layers of Green Paper Seal protruding from the top and….</a:t>
              </a:r>
            </a:p>
          </p:txBody>
        </p:sp>
        <p:sp>
          <p:nvSpPr>
            <p:cNvPr id="80906" name="AutoShape 12"/>
            <p:cNvSpPr>
              <a:spLocks noChangeArrowheads="1"/>
            </p:cNvSpPr>
            <p:nvPr/>
          </p:nvSpPr>
          <p:spPr bwMode="auto">
            <a:xfrm>
              <a:off x="2736" y="1200"/>
              <a:ext cx="480" cy="384"/>
            </a:xfrm>
            <a:prstGeom prst="rightArrow">
              <a:avLst>
                <a:gd name="adj1" fmla="val 50000"/>
                <a:gd name="adj2" fmla="val 31250"/>
              </a:avLst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70578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49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49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210" name="Picture 2" descr="DSC000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981" y="807003"/>
            <a:ext cx="3864378" cy="2414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3" name="Rectangle 3"/>
          <p:cNvSpPr>
            <a:spLocks noChangeArrowheads="1"/>
          </p:cNvSpPr>
          <p:nvPr/>
        </p:nvSpPr>
        <p:spPr bwMode="auto">
          <a:xfrm>
            <a:off x="974569" y="0"/>
            <a:ext cx="7771129" cy="7336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84088" tIns="42044" rIns="84088" bIns="42044"/>
          <a:lstStyle/>
          <a:p>
            <a:pPr defTabSz="913875">
              <a:spcBef>
                <a:spcPct val="0"/>
              </a:spcBef>
            </a:pPr>
            <a:r>
              <a:rPr lang="en-US" sz="3600" dirty="0">
                <a:solidFill>
                  <a:srgbClr val="FFFF00"/>
                </a:solidFill>
              </a:rPr>
              <a:t>EVM – Sealing – Presiding Officer</a:t>
            </a:r>
          </a:p>
        </p:txBody>
      </p:sp>
      <p:pic>
        <p:nvPicPr>
          <p:cNvPr id="350212" name="Picture 4" descr="DSC000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300" y="3668197"/>
            <a:ext cx="3593194" cy="2410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203388" y="3448105"/>
            <a:ext cx="5016912" cy="2787830"/>
            <a:chOff x="144" y="2256"/>
            <a:chExt cx="3552" cy="1824"/>
          </a:xfrm>
        </p:grpSpPr>
        <p:sp>
          <p:nvSpPr>
            <p:cNvPr id="81931" name="AutoShape 8"/>
            <p:cNvSpPr>
              <a:spLocks noChangeArrowheads="1"/>
            </p:cNvSpPr>
            <p:nvPr/>
          </p:nvSpPr>
          <p:spPr bwMode="auto">
            <a:xfrm>
              <a:off x="3216" y="2928"/>
              <a:ext cx="480" cy="384"/>
            </a:xfrm>
            <a:prstGeom prst="rightArrow">
              <a:avLst>
                <a:gd name="adj1" fmla="val 50000"/>
                <a:gd name="adj2" fmla="val 31250"/>
              </a:avLst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1932" name="AutoShape 6"/>
            <p:cNvSpPr>
              <a:spLocks noChangeArrowheads="1"/>
            </p:cNvSpPr>
            <p:nvPr/>
          </p:nvSpPr>
          <p:spPr bwMode="auto">
            <a:xfrm>
              <a:off x="144" y="2256"/>
              <a:ext cx="3264" cy="182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l">
                <a:spcBef>
                  <a:spcPct val="0"/>
                </a:spcBef>
              </a:pPr>
              <a:r>
                <a:rPr lang="en-US" sz="2200" dirty="0">
                  <a:solidFill>
                    <a:srgbClr val="FFFF00"/>
                  </a:solidFill>
                </a:rPr>
                <a:t>Bring the other end of the Strip Seal from  right side to the top.  Now the pre-gummed  portion ‘D’ will be on top.</a:t>
              </a:r>
            </a:p>
            <a:p>
              <a:pPr algn="l">
                <a:spcBef>
                  <a:spcPct val="0"/>
                </a:spcBef>
              </a:pPr>
              <a:r>
                <a:rPr lang="en-US" sz="2200" dirty="0">
                  <a:solidFill>
                    <a:srgbClr val="FFFF00"/>
                  </a:solidFill>
                </a:rPr>
                <a:t>Remove the wax paper over ‘D’ and  paste it on top of Green Paper Seal.  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4406747" y="1173823"/>
            <a:ext cx="4406747" cy="1540643"/>
            <a:chOff x="3120" y="768"/>
            <a:chExt cx="3120" cy="1008"/>
          </a:xfrm>
        </p:grpSpPr>
        <p:sp>
          <p:nvSpPr>
            <p:cNvPr id="81929" name="AutoShape 5"/>
            <p:cNvSpPr>
              <a:spLocks noChangeArrowheads="1"/>
            </p:cNvSpPr>
            <p:nvPr/>
          </p:nvSpPr>
          <p:spPr bwMode="auto">
            <a:xfrm>
              <a:off x="3600" y="768"/>
              <a:ext cx="2640" cy="100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l">
                <a:spcBef>
                  <a:spcPct val="0"/>
                </a:spcBef>
              </a:pPr>
              <a:r>
                <a:rPr lang="en-US" sz="2200" dirty="0">
                  <a:solidFill>
                    <a:srgbClr val="FFFF00"/>
                  </a:solidFill>
                </a:rPr>
                <a:t>Take the Strip Seal round the Control Unit from left side just below the CLOSE button window</a:t>
              </a:r>
            </a:p>
          </p:txBody>
        </p:sp>
        <p:sp>
          <p:nvSpPr>
            <p:cNvPr id="81930" name="AutoShape 7"/>
            <p:cNvSpPr>
              <a:spLocks noChangeArrowheads="1"/>
            </p:cNvSpPr>
            <p:nvPr/>
          </p:nvSpPr>
          <p:spPr bwMode="auto">
            <a:xfrm flipH="1">
              <a:off x="3120" y="1056"/>
              <a:ext cx="480" cy="384"/>
            </a:xfrm>
            <a:prstGeom prst="rightArrow">
              <a:avLst>
                <a:gd name="adj1" fmla="val 50000"/>
                <a:gd name="adj2" fmla="val 31250"/>
              </a:avLst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10155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0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50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DSC00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7271" y="1027095"/>
            <a:ext cx="4203359" cy="2981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7" name="Rectangle 3"/>
          <p:cNvSpPr>
            <a:spLocks noChangeArrowheads="1"/>
          </p:cNvSpPr>
          <p:nvPr/>
        </p:nvSpPr>
        <p:spPr bwMode="auto">
          <a:xfrm>
            <a:off x="974569" y="0"/>
            <a:ext cx="7771129" cy="7336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84088" tIns="42044" rIns="84088" bIns="42044"/>
          <a:lstStyle/>
          <a:p>
            <a:pPr defTabSz="913875">
              <a:spcBef>
                <a:spcPct val="0"/>
              </a:spcBef>
            </a:pPr>
            <a:r>
              <a:rPr lang="en-US" sz="3600" dirty="0">
                <a:solidFill>
                  <a:srgbClr val="FFFF00"/>
                </a:solidFill>
              </a:rPr>
              <a:t>EVM – Sealing – Presiding Officer</a:t>
            </a:r>
          </a:p>
        </p:txBody>
      </p:sp>
      <p:sp>
        <p:nvSpPr>
          <p:cNvPr id="352261" name="AutoShape 5"/>
          <p:cNvSpPr>
            <a:spLocks noChangeArrowheads="1"/>
          </p:cNvSpPr>
          <p:nvPr/>
        </p:nvSpPr>
        <p:spPr bwMode="auto">
          <a:xfrm>
            <a:off x="1084737" y="4328472"/>
            <a:ext cx="6644019" cy="139391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84088" tIns="42044" rIns="84088" bIns="42044" anchor="ctr"/>
          <a:lstStyle/>
          <a:p>
            <a:pPr>
              <a:spcBef>
                <a:spcPct val="0"/>
              </a:spcBef>
              <a:defRPr/>
            </a:pPr>
            <a:r>
              <a:rPr lang="en-US" sz="2200" dirty="0">
                <a:solidFill>
                  <a:srgbClr val="FFFF00"/>
                </a:solidFill>
              </a:rPr>
              <a:t>Now the Strip Seal is finally fixed.  Note that the Strip seal does not cover CLOSE button Flap. </a:t>
            </a:r>
            <a:r>
              <a:rPr lang="en-US" sz="2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Control Unit is now ready to take real poll.</a:t>
            </a:r>
          </a:p>
        </p:txBody>
      </p:sp>
    </p:spTree>
    <p:extLst>
      <p:ext uri="{BB962C8B-B14F-4D97-AF65-F5344CB8AC3E}">
        <p14:creationId xmlns:p14="http://schemas.microsoft.com/office/powerpoint/2010/main" val="187929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to close &amp; seal EVM after poll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46356-D9EF-ED4D-A516-2CFEB5A9735F}" type="datetime1">
              <a:rPr lang="en-IN" smtClean="0"/>
              <a:pPr/>
              <a:t>29-10-2018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Learning Module for Sector Officers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04205-CB8D-8C4D-9F73-F3EA086242A9}" type="slidenum">
              <a:rPr lang="en-US" smtClean="0"/>
              <a:pPr/>
              <a:t>95</a:t>
            </a:fld>
            <a:endParaRPr lang="en-US"/>
          </a:p>
        </p:txBody>
      </p: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4622800" y="3012195"/>
            <a:ext cx="4100513" cy="1065918"/>
          </a:xfrm>
          <a:prstGeom prst="roundRect">
            <a:avLst>
              <a:gd name="adj" fmla="val 16667"/>
            </a:avLst>
          </a:pr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4088" tIns="42044" rIns="84088" bIns="42044" anchor="ctr"/>
          <a:lstStyle/>
          <a:p>
            <a:pPr algn="ctr" defTabSz="841375"/>
            <a:r>
              <a:rPr lang="en-US" sz="2200" b="1" dirty="0">
                <a:solidFill>
                  <a:srgbClr val="FFFFFF"/>
                </a:solidFill>
                <a:latin typeface="Cambria"/>
                <a:cs typeface="Cambria"/>
              </a:rPr>
              <a:t>After the Close of POLL, remove the cap on Close button in the Control Unit.</a:t>
            </a:r>
          </a:p>
        </p:txBody>
      </p:sp>
      <p:pic>
        <p:nvPicPr>
          <p:cNvPr id="10" name="Picture 8" descr="P101057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1600199"/>
            <a:ext cx="406699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ction Button: Return 8">
            <a:hlinkClick r:id="rId3" action="ppaction://hlinksldjump" highlightClick="1">
              <a:snd r:embed="rId4" name="Doorbell"/>
            </a:hlinkClick>
          </p:cNvPr>
          <p:cNvSpPr/>
          <p:nvPr/>
        </p:nvSpPr>
        <p:spPr>
          <a:xfrm>
            <a:off x="8803392" y="6509706"/>
            <a:ext cx="352937" cy="348294"/>
          </a:xfrm>
          <a:prstGeom prst="actionButtonRetur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4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to close &amp; seal EVM after poll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46356-D9EF-ED4D-A516-2CFEB5A9735F}" type="datetime1">
              <a:rPr lang="en-IN" smtClean="0"/>
              <a:pPr/>
              <a:t>29-10-2018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Learning Module for Sector Officers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04205-CB8D-8C4D-9F73-F3EA086242A9}" type="slidenum">
              <a:rPr lang="en-US" smtClean="0"/>
              <a:pPr/>
              <a:t>96</a:t>
            </a:fld>
            <a:endParaRPr lang="en-US"/>
          </a:p>
        </p:txBody>
      </p:sp>
      <p:pic>
        <p:nvPicPr>
          <p:cNvPr id="8" name="Picture 7" descr="P101057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16539"/>
            <a:ext cx="4792134" cy="4554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5457825" y="2005140"/>
            <a:ext cx="3228975" cy="769697"/>
          </a:xfrm>
          <a:prstGeom prst="roundRect">
            <a:avLst>
              <a:gd name="adj" fmla="val 16667"/>
            </a:avLst>
          </a:pr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4088" tIns="42044" rIns="84088" bIns="42044" anchor="ctr"/>
          <a:lstStyle/>
          <a:p>
            <a:pPr algn="ctr" defTabSz="841375"/>
            <a:r>
              <a:rPr lang="en-US" sz="2300" b="1" dirty="0">
                <a:solidFill>
                  <a:schemeClr val="bg1"/>
                </a:solidFill>
                <a:latin typeface="Cambria"/>
                <a:cs typeface="Cambria"/>
              </a:rPr>
              <a:t>Press the                  button as shown. </a:t>
            </a: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auto">
          <a:xfrm>
            <a:off x="5457825" y="2969330"/>
            <a:ext cx="3228975" cy="756007"/>
          </a:xfrm>
          <a:prstGeom prst="roundRect">
            <a:avLst>
              <a:gd name="adj" fmla="val 16667"/>
            </a:avLst>
          </a:pr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4088" tIns="42044" rIns="84088" bIns="42044" anchor="ctr"/>
          <a:lstStyle/>
          <a:p>
            <a:pPr algn="ctr" defTabSz="841375"/>
            <a:r>
              <a:rPr lang="en-US" sz="2300" b="1" dirty="0">
                <a:solidFill>
                  <a:schemeClr val="bg1"/>
                </a:solidFill>
                <a:latin typeface="Cambria"/>
                <a:cs typeface="Cambria"/>
              </a:rPr>
              <a:t>Poll is closed</a:t>
            </a: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auto">
          <a:xfrm>
            <a:off x="5457825" y="4675259"/>
            <a:ext cx="3228975" cy="1027574"/>
          </a:xfrm>
          <a:prstGeom prst="roundRect">
            <a:avLst>
              <a:gd name="adj" fmla="val 16667"/>
            </a:avLst>
          </a:pr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4088" tIns="42044" rIns="84088" bIns="42044" anchor="ctr"/>
          <a:lstStyle/>
          <a:p>
            <a:pPr algn="ctr" defTabSz="841375"/>
            <a:r>
              <a:rPr lang="en-US" sz="2300" b="1" dirty="0">
                <a:solidFill>
                  <a:schemeClr val="bg1"/>
                </a:solidFill>
                <a:latin typeface="Cambria"/>
                <a:cs typeface="Cambria"/>
              </a:rPr>
              <a:t>The Control unit displays total no. of votes recorded. </a:t>
            </a: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auto">
          <a:xfrm>
            <a:off x="5457825" y="3893763"/>
            <a:ext cx="3228975" cy="650017"/>
          </a:xfrm>
          <a:prstGeom prst="roundRect">
            <a:avLst>
              <a:gd name="adj" fmla="val 16667"/>
            </a:avLst>
          </a:pr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4088" tIns="42044" rIns="84088" bIns="42044" anchor="ctr"/>
          <a:lstStyle/>
          <a:p>
            <a:pPr algn="ctr" defTabSz="841375"/>
            <a:r>
              <a:rPr lang="en-US" sz="2300" b="1" dirty="0">
                <a:solidFill>
                  <a:schemeClr val="bg1"/>
                </a:solidFill>
                <a:latin typeface="Cambria"/>
                <a:cs typeface="Cambria"/>
              </a:rPr>
              <a:t>Fix the cap back in its </a:t>
            </a:r>
          </a:p>
        </p:txBody>
      </p:sp>
      <p:sp>
        <p:nvSpPr>
          <p:cNvPr id="13" name="Action Button: Return 12">
            <a:hlinkClick r:id="rId3" action="ppaction://hlinksldjump" highlightClick="1">
              <a:snd r:embed="rId4" name="Doorbell"/>
            </a:hlinkClick>
          </p:cNvPr>
          <p:cNvSpPr/>
          <p:nvPr/>
        </p:nvSpPr>
        <p:spPr>
          <a:xfrm>
            <a:off x="8803392" y="6509706"/>
            <a:ext cx="352937" cy="348294"/>
          </a:xfrm>
          <a:prstGeom prst="actionButtonRetur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92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to close &amp; seal EVM after poll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46356-D9EF-ED4D-A516-2CFEB5A9735F}" type="datetime1">
              <a:rPr lang="en-IN" smtClean="0"/>
              <a:pPr/>
              <a:t>29-10-2018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Learning Module for Sector Officers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04205-CB8D-8C4D-9F73-F3EA086242A9}" type="slidenum">
              <a:rPr lang="en-US" smtClean="0"/>
              <a:pPr/>
              <a:t>97</a:t>
            </a:fld>
            <a:endParaRPr lang="en-US"/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3797543" y="1726052"/>
            <a:ext cx="4889258" cy="1158931"/>
          </a:xfrm>
          <a:prstGeom prst="roundRect">
            <a:avLst>
              <a:gd name="adj" fmla="val 16667"/>
            </a:avLst>
          </a:pr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4088" tIns="42044" rIns="84088" bIns="42044" anchor="ctr"/>
          <a:lstStyle/>
          <a:p>
            <a:pPr defTabSz="841375"/>
            <a:r>
              <a:rPr lang="en-US" sz="2000" b="1" dirty="0">
                <a:solidFill>
                  <a:srgbClr val="FFFFFF"/>
                </a:solidFill>
                <a:latin typeface="Cambria"/>
                <a:cs typeface="Cambria"/>
              </a:rPr>
              <a:t>Open the bottom compartment of the Control Unit and Switch OFF Power and disconnect the interconnecting cable</a:t>
            </a: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3797543" y="4500081"/>
            <a:ext cx="4965457" cy="1136314"/>
          </a:xfrm>
          <a:prstGeom prst="roundRect">
            <a:avLst>
              <a:gd name="adj" fmla="val 16667"/>
            </a:avLst>
          </a:pr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4088" tIns="42044" rIns="84088" bIns="42044" anchor="ctr"/>
          <a:lstStyle/>
          <a:p>
            <a:pPr defTabSz="841375"/>
            <a:r>
              <a:rPr lang="en-US" sz="2000" b="1" dirty="0">
                <a:solidFill>
                  <a:srgbClr val="FFFFFF"/>
                </a:solidFill>
                <a:latin typeface="Cambria"/>
                <a:cs typeface="Cambria"/>
              </a:rPr>
              <a:t>Pack the Control unit (with the Strip seal) and Balloting Unit in their carrying cases</a:t>
            </a:r>
          </a:p>
        </p:txBody>
      </p:sp>
      <p:pic>
        <p:nvPicPr>
          <p:cNvPr id="10" name="Picture 8" descr="P101057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600200"/>
            <a:ext cx="2852325" cy="213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P101057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8" y="4052888"/>
            <a:ext cx="2852325" cy="213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ction Button: Return 11">
            <a:hlinkClick r:id="rId4" action="ppaction://hlinksldjump" highlightClick="1">
              <a:snd r:embed="rId5" name="Doorbell"/>
            </a:hlinkClick>
          </p:cNvPr>
          <p:cNvSpPr/>
          <p:nvPr/>
        </p:nvSpPr>
        <p:spPr>
          <a:xfrm>
            <a:off x="8803392" y="6509706"/>
            <a:ext cx="352937" cy="348294"/>
          </a:xfrm>
          <a:prstGeom prst="actionButtonRetur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0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306" name="Picture 2" descr="P7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7107" y="1320552"/>
            <a:ext cx="5694873" cy="3420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1" name="Rectangle 6"/>
          <p:cNvSpPr>
            <a:spLocks noChangeArrowheads="1"/>
          </p:cNvSpPr>
          <p:nvPr/>
        </p:nvSpPr>
        <p:spPr bwMode="auto">
          <a:xfrm>
            <a:off x="974569" y="0"/>
            <a:ext cx="7771129" cy="7336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84088" tIns="42044" rIns="84088" bIns="42044"/>
          <a:lstStyle/>
          <a:p>
            <a:pPr defTabSz="913875">
              <a:spcBef>
                <a:spcPct val="0"/>
              </a:spcBef>
            </a:pPr>
            <a:r>
              <a:rPr lang="en-US" sz="3600" dirty="0">
                <a:solidFill>
                  <a:srgbClr val="FFFF00"/>
                </a:solidFill>
              </a:rPr>
              <a:t>EVM – Sealing – Presiding Officer</a:t>
            </a:r>
          </a:p>
        </p:txBody>
      </p:sp>
      <p:sp>
        <p:nvSpPr>
          <p:cNvPr id="354311" name="Text Box 7"/>
          <p:cNvSpPr txBox="1">
            <a:spLocks noChangeArrowheads="1"/>
          </p:cNvSpPr>
          <p:nvPr/>
        </p:nvSpPr>
        <p:spPr bwMode="auto">
          <a:xfrm>
            <a:off x="813554" y="747396"/>
            <a:ext cx="7720282" cy="499791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lIns="84088" tIns="42044" rIns="84088" bIns="42044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600">
                <a:solidFill>
                  <a:srgbClr val="FFFF99"/>
                </a:solidFill>
              </a:rPr>
              <a:t>Sealing after the CLOSE of Poll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77961" y="2567738"/>
            <a:ext cx="7728756" cy="3521469"/>
            <a:chOff x="480" y="1680"/>
            <a:chExt cx="5472" cy="2304"/>
          </a:xfrm>
        </p:grpSpPr>
        <p:sp>
          <p:nvSpPr>
            <p:cNvPr id="83976" name="AutoShape 3"/>
            <p:cNvSpPr>
              <a:spLocks noChangeArrowheads="1"/>
            </p:cNvSpPr>
            <p:nvPr/>
          </p:nvSpPr>
          <p:spPr bwMode="auto">
            <a:xfrm>
              <a:off x="480" y="3216"/>
              <a:ext cx="5472" cy="76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ct val="0"/>
                </a:spcBef>
              </a:pPr>
              <a:r>
                <a:rPr lang="en-US" sz="2200" dirty="0">
                  <a:solidFill>
                    <a:srgbClr val="FFFF00"/>
                  </a:solidFill>
                </a:rPr>
                <a:t>After CLOSING the Poll, place the Control Unit and Ballot Unit in their carrying cases, close and seal with the Address tag</a:t>
              </a:r>
            </a:p>
          </p:txBody>
        </p:sp>
        <p:sp>
          <p:nvSpPr>
            <p:cNvPr id="83977" name="Line 8"/>
            <p:cNvSpPr>
              <a:spLocks noChangeShapeType="1"/>
            </p:cNvSpPr>
            <p:nvPr/>
          </p:nvSpPr>
          <p:spPr bwMode="auto">
            <a:xfrm flipV="1">
              <a:off x="1536" y="1680"/>
              <a:ext cx="0" cy="153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978" name="Line 9"/>
            <p:cNvSpPr>
              <a:spLocks noChangeShapeType="1"/>
            </p:cNvSpPr>
            <p:nvPr/>
          </p:nvSpPr>
          <p:spPr bwMode="auto">
            <a:xfrm flipV="1">
              <a:off x="3408" y="1680"/>
              <a:ext cx="0" cy="153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7645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54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29614" y="292494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3600" dirty="0">
                <a:solidFill>
                  <a:srgbClr val="C00000"/>
                </a:solidFill>
              </a:rPr>
              <a:t>Reports to be furnished by Sector Officer </a:t>
            </a:r>
            <a:endParaRPr lang="en-GB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45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1094</TotalTime>
  <Words>4444</Words>
  <Application>Microsoft Office PowerPoint</Application>
  <PresentationFormat>On-screen Show (4:3)</PresentationFormat>
  <Paragraphs>719</Paragraphs>
  <Slides>104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06" baseType="lpstr">
      <vt:lpstr>Office Theme</vt:lpstr>
      <vt:lpstr>Photo Editor Photo</vt:lpstr>
      <vt:lpstr>Roles &amp; Responsibilities of Sector Officers</vt:lpstr>
      <vt:lpstr>Contents of the Presentation</vt:lpstr>
      <vt:lpstr>PowerPoint Presentation</vt:lpstr>
      <vt:lpstr>Overall objective</vt:lpstr>
      <vt:lpstr>Learning Points</vt:lpstr>
      <vt:lpstr>PowerPoint Presentation</vt:lpstr>
      <vt:lpstr>Role of Sector Officers – Pre-Poll</vt:lpstr>
      <vt:lpstr>Some important points</vt:lpstr>
      <vt:lpstr> Preparation of Sector Plan </vt:lpstr>
      <vt:lpstr>Components of Sector Plan</vt:lpstr>
      <vt:lpstr>MOVEMENT PLAN</vt:lpstr>
      <vt:lpstr>Communication plan</vt:lpstr>
      <vt:lpstr>Pre-Poll: Resources Required</vt:lpstr>
      <vt:lpstr>Pre-Poll: Resources Required</vt:lpstr>
      <vt:lpstr>Functions</vt:lpstr>
      <vt:lpstr>PowerPoint Presentation</vt:lpstr>
      <vt:lpstr>Shifting of polling stations</vt:lpstr>
      <vt:lpstr>Assured Minimum Facilities (AMF) at polling stations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RESTRICTIONS</vt:lpstr>
      <vt:lpstr>PowerPoint Presentation</vt:lpstr>
      <vt:lpstr>PowerPoint Presentation</vt:lpstr>
      <vt:lpstr>ACTION AGAINST VIOLATION</vt:lpstr>
      <vt:lpstr>PowerPoint Presentation</vt:lpstr>
      <vt:lpstr>PowerPoint Presentation</vt:lpstr>
      <vt:lpstr>PowerPoint Presentation</vt:lpstr>
      <vt:lpstr>PROVIDING INPUTS FOR PLANNING FOR LAW &amp; ORDER MEASURES </vt:lpstr>
      <vt:lpstr>VULNERABILITY MAPPING</vt:lpstr>
      <vt:lpstr>ACTION POINTS ON VULNERABILITY MAPPING</vt:lpstr>
      <vt:lpstr>Preparation of VM reports</vt:lpstr>
      <vt:lpstr>Information for Vulnerability Mapping: VM SO Report </vt:lpstr>
      <vt:lpstr>CRITICALITY ANALYSIS</vt:lpstr>
      <vt:lpstr>CRITICALITY ANALYSIS</vt:lpstr>
      <vt:lpstr>ACTION POINTS FOR CRITICAL POLLING STATIONS</vt:lpstr>
      <vt:lpstr>PREVENTIVE MEASURES</vt:lpstr>
      <vt:lpstr>REGULAR SECURITY/ ANTI-CRIME MEASURES</vt:lpstr>
      <vt:lpstr>RESTRICTION ON SALE OF LIQUOR</vt:lpstr>
      <vt:lpstr>PowerPoint Presentation</vt:lpstr>
      <vt:lpstr>PowerPoint Presentation</vt:lpstr>
      <vt:lpstr>PowerPoint Presentation</vt:lpstr>
      <vt:lpstr>PowerPoint Presentation</vt:lpstr>
      <vt:lpstr>Poll-eve required resources</vt:lpstr>
      <vt:lpstr>PowerPoint Presentation</vt:lpstr>
      <vt:lpstr>Poll day responsibility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 of stationaries &amp; materials required during poll-day</vt:lpstr>
      <vt:lpstr>List of stationaries &amp; materials required during poll-day</vt:lpstr>
      <vt:lpstr>List of stationaries &amp; materials required during poll-day</vt:lpstr>
      <vt:lpstr>List of stationaries &amp; materials required during poll-day</vt:lpstr>
      <vt:lpstr>List of stationaries &amp; materials required during poll-day</vt:lpstr>
      <vt:lpstr>List of stationaries &amp; materials required during poll-day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VVPAT Connection</vt:lpstr>
      <vt:lpstr>PowerPoint Presentation</vt:lpstr>
      <vt:lpstr>PowerPoint Presentation</vt:lpstr>
      <vt:lpstr>PowerPoint Presentation</vt:lpstr>
      <vt:lpstr>Various Component of EVM - Balloting Unit</vt:lpstr>
      <vt:lpstr>Various Component of EVM - Balloting Unit Detail</vt:lpstr>
      <vt:lpstr>Various Components of EVM – Control Unit</vt:lpstr>
      <vt:lpstr>Various Components of EVM - Control Unit – How to open</vt:lpstr>
      <vt:lpstr>Various Components of EVM – Control Unit – Back side detail</vt:lpstr>
      <vt:lpstr>Various Components of EVM – Display Section</vt:lpstr>
      <vt:lpstr>Various Components of EVM – Control Unit - Result Section</vt:lpstr>
      <vt:lpstr>Various Components of EVM – Control Unit - Ballot Section</vt:lpstr>
      <vt:lpstr>Verification of EVM after receiving from DC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close &amp; seal EVM after poll</vt:lpstr>
      <vt:lpstr>How to close &amp; seal EVM after poll</vt:lpstr>
      <vt:lpstr>How to close &amp; seal EVM after poll</vt:lpstr>
      <vt:lpstr>PowerPoint Presentation</vt:lpstr>
      <vt:lpstr>PowerPoint Presentation</vt:lpstr>
      <vt:lpstr>Reports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Sector Officers</dc:title>
  <dc:creator>dmhoogly@outlook.com</dc:creator>
  <cp:lastModifiedBy>abc</cp:lastModifiedBy>
  <cp:revision>146</cp:revision>
  <dcterms:created xsi:type="dcterms:W3CDTF">2015-12-31T06:44:36Z</dcterms:created>
  <dcterms:modified xsi:type="dcterms:W3CDTF">2018-10-30T00:32:36Z</dcterms:modified>
</cp:coreProperties>
</file>